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5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2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959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6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10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1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9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2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9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1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4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64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E21A61-4979-424E-BE22-9F798DF91F5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B536-5177-477E-951C-0EFFE9824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46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FEC5-2B80-CC1B-AC6F-C3E463FCB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Echo: Your Smartest Conversational Partner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5A2CB-34CD-0662-945C-8C6A89E9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ighlight>
                  <a:srgbClr val="000080"/>
                </a:highlight>
              </a:rPr>
              <a:t>Sentiment Analysis from ChatGPT User Reviews</a:t>
            </a:r>
          </a:p>
          <a:p>
            <a:r>
              <a:rPr lang="en-GB" dirty="0">
                <a:highlight>
                  <a:srgbClr val="000080"/>
                </a:highlight>
              </a:rPr>
              <a:t>Using NLP, Machine Learning &amp; </a:t>
            </a:r>
            <a:r>
              <a:rPr lang="en-GB" dirty="0" err="1">
                <a:highlight>
                  <a:srgbClr val="000080"/>
                </a:highlight>
              </a:rPr>
              <a:t>Streamlit</a:t>
            </a:r>
            <a:endParaRPr lang="en-GB" dirty="0">
              <a:highlight>
                <a:srgbClr val="00008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70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3DE8-E14B-010C-5BEA-077444BA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60C9-1DF5-8D8D-2D5B-1F98FA2F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Accuracy: up to 88% (SVM )</a:t>
            </a:r>
          </a:p>
          <a:p>
            <a:r>
              <a:rPr lang="en-IN" dirty="0"/>
              <a:t>ROC-AUC Score: 0.95 (SVM)</a:t>
            </a:r>
          </a:p>
          <a:p>
            <a:r>
              <a:rPr lang="en-IN" dirty="0"/>
              <a:t>Precision/Recall balanced across classes</a:t>
            </a:r>
          </a:p>
          <a:p>
            <a:r>
              <a:rPr lang="en-IN" dirty="0"/>
              <a:t>SVM chosen for deployment due to speed + accuracy</a:t>
            </a:r>
          </a:p>
          <a:p>
            <a:r>
              <a:rPr lang="en-IN" dirty="0"/>
              <a:t>Evaluation visualizations include confusion matrix, ROC curve, </a:t>
            </a:r>
            <a:r>
              <a:rPr lang="en-IN" dirty="0" err="1"/>
              <a:t>wordcloud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13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F123-5166-747B-3867-4B77A878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B6F1-C7CF-3CAF-6F61-FF3E48B0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AI Echo demonstrates the power of NLP and Machine Learning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in extracting  meaningful insights from user reviews.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The project successfully classifies user sentiments into Positive,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Negative, and Neutral with high accuracy using optimized models.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Extensive EDA helped uncover patterns based on platform usage,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verification status, review length, version type, and geography.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These insights can drive better product improvements, user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experience strategies, and support personalization.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55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5821-50D4-35B7-A0FB-0C2C0680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38EA-E384-F6CC-20D0-C227B7DC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user sentiment from ChatGPT reviews is crucial for:</a:t>
            </a:r>
          </a:p>
          <a:p>
            <a:r>
              <a:rPr lang="en-GB" dirty="0"/>
              <a:t>Identifying product pain points</a:t>
            </a:r>
          </a:p>
          <a:p>
            <a:r>
              <a:rPr lang="en-GB" dirty="0"/>
              <a:t>Improving user experience</a:t>
            </a:r>
          </a:p>
          <a:p>
            <a:r>
              <a:rPr lang="en-GB" dirty="0"/>
              <a:t>Informing AI development teams</a:t>
            </a:r>
          </a:p>
          <a:p>
            <a:r>
              <a:rPr lang="en-GB" dirty="0"/>
              <a:t>However, manual analysis is time-consuming and inconsistent.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05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79F7-394C-9DD7-CFB0-E7C445EB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34D5-3764-48BF-219F-C2C96E953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 teams </a:t>
            </a:r>
            <a:r>
              <a:rPr lang="en-GB" dirty="0" err="1"/>
              <a:t>analyzing</a:t>
            </a:r>
            <a:r>
              <a:rPr lang="en-GB" dirty="0"/>
              <a:t> feedback trends</a:t>
            </a:r>
          </a:p>
          <a:p>
            <a:r>
              <a:rPr lang="en-GB" dirty="0"/>
              <a:t>UX researchers assessing interaction quality</a:t>
            </a:r>
          </a:p>
          <a:p>
            <a:r>
              <a:rPr lang="en-GB" dirty="0"/>
              <a:t>Moderators detecting negative or abusive reviews</a:t>
            </a:r>
          </a:p>
          <a:p>
            <a:r>
              <a:rPr lang="en-GB" dirty="0"/>
              <a:t>Executives gaining sentiment-driven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05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AF7-049B-7368-89AA-F27A5339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4A699-12B4-4CEA-F9A1-8FD52557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AI Echo is a </a:t>
            </a:r>
            <a:r>
              <a:rPr lang="en-IN" dirty="0" err="1"/>
              <a:t>Streamlit</a:t>
            </a:r>
            <a:r>
              <a:rPr lang="en-IN" dirty="0"/>
              <a:t>-based app that:</a:t>
            </a:r>
          </a:p>
          <a:p>
            <a:r>
              <a:rPr lang="en-IN" dirty="0"/>
              <a:t>Accepts ChatGPT review text</a:t>
            </a:r>
          </a:p>
          <a:p>
            <a:r>
              <a:rPr lang="en-IN" dirty="0"/>
              <a:t>Performs sentiment analysis (Positive/Neutral/Negative)</a:t>
            </a:r>
          </a:p>
          <a:p>
            <a:r>
              <a:rPr lang="en-IN" dirty="0"/>
              <a:t>Provides exploratory data insights (EDA)</a:t>
            </a:r>
          </a:p>
          <a:p>
            <a:r>
              <a:rPr lang="en-IN" dirty="0"/>
              <a:t>Shows trend patterns and keyword analysis</a:t>
            </a:r>
          </a:p>
          <a:p>
            <a:r>
              <a:rPr lang="en-IN" dirty="0"/>
              <a:t>Uses ML models for accurate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30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D373-BE6A-24C1-617B-3036425D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39BD-BDD1-79D5-40D3-02512873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Source: Scraped ChatGPT user reviews</a:t>
            </a:r>
          </a:p>
          <a:p>
            <a:r>
              <a:rPr lang="en-IN" dirty="0"/>
              <a:t>Fields: Review text, rating, sentiment, date, version, platform, location</a:t>
            </a:r>
          </a:p>
          <a:p>
            <a:r>
              <a:rPr lang="en-IN" dirty="0"/>
              <a:t>Preprocessing: cleaning, </a:t>
            </a:r>
            <a:r>
              <a:rPr lang="en-IN" dirty="0" err="1"/>
              <a:t>labeling</a:t>
            </a:r>
            <a:r>
              <a:rPr lang="en-IN" dirty="0"/>
              <a:t>, TF-IDF vectorization</a:t>
            </a:r>
          </a:p>
          <a:p>
            <a:r>
              <a:rPr lang="en-IN" dirty="0"/>
              <a:t>Balanced dataset with resampling techniques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34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9B1E-386E-62EF-88F8-96C3A4CE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DDFC-56BD-5361-FBCE-3506F8F7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Sentiment distribution (Positive &gt; Negative &gt; Neutral)</a:t>
            </a:r>
          </a:p>
          <a:p>
            <a:r>
              <a:rPr lang="en-IN" dirty="0"/>
              <a:t>Trend over time shows spikes after version updates</a:t>
            </a:r>
          </a:p>
          <a:p>
            <a:r>
              <a:rPr lang="en-IN" dirty="0"/>
              <a:t>Verified users show more positive reviews</a:t>
            </a:r>
          </a:p>
          <a:p>
            <a:r>
              <a:rPr lang="en-IN" dirty="0"/>
              <a:t>Longer reviews often reflect stronger (positive or negative) sentiments</a:t>
            </a:r>
          </a:p>
          <a:p>
            <a:r>
              <a:rPr lang="en-IN" dirty="0"/>
              <a:t>Web users gave more neutral feedback vs mobile users</a:t>
            </a:r>
          </a:p>
          <a:p>
            <a:r>
              <a:rPr lang="en-IN" dirty="0"/>
              <a:t>Top negative feedback themes: hallucination, delay, inaccuracy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75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8776-03ED-2E92-11B8-9C7CE851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E2CCB7-D54A-446E-D939-FA6CB03EB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246" y="2072093"/>
            <a:ext cx="4671226" cy="419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2D43C7-1B82-1EC6-55D0-3AB023CF3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123" y="2072093"/>
            <a:ext cx="507754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9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8F948334-E736-0AE7-18A7-8BD4FD3D4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02" y="1530626"/>
            <a:ext cx="5192155" cy="4432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6B8197-AF01-F22D-17D4-82CC5CAD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30626"/>
            <a:ext cx="5850835" cy="44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2300-3C5C-284D-55D2-A81BC04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16CF-FE54-6814-E49A-D0E4A4CF7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TF-IDF Vectorizer for feature extraction</a:t>
            </a:r>
          </a:p>
          <a:p>
            <a:r>
              <a:rPr lang="en-IN" dirty="0"/>
              <a:t>Classical ML models:</a:t>
            </a:r>
          </a:p>
          <a:p>
            <a:pPr marL="0" indent="0">
              <a:buNone/>
            </a:pPr>
            <a:r>
              <a:rPr lang="en-IN" dirty="0"/>
              <a:t>        • Logistic Regression</a:t>
            </a:r>
          </a:p>
          <a:p>
            <a:pPr marL="0" indent="0">
              <a:buNone/>
            </a:pPr>
            <a:r>
              <a:rPr lang="en-IN" dirty="0"/>
              <a:t>        • Random Forest</a:t>
            </a:r>
          </a:p>
          <a:p>
            <a:pPr marL="0" indent="0">
              <a:buNone/>
            </a:pPr>
            <a:r>
              <a:rPr lang="en-IN" dirty="0"/>
              <a:t>        • SVM with class weight</a:t>
            </a:r>
          </a:p>
          <a:p>
            <a:r>
              <a:rPr lang="en-IN" dirty="0"/>
              <a:t>Deep Learning: </a:t>
            </a:r>
          </a:p>
          <a:p>
            <a:pPr marL="0" indent="0">
              <a:buNone/>
            </a:pPr>
            <a:r>
              <a:rPr lang="en-IN" dirty="0"/>
              <a:t>        • RNN</a:t>
            </a:r>
          </a:p>
          <a:p>
            <a:pPr marL="0" indent="0">
              <a:buNone/>
            </a:pPr>
            <a:r>
              <a:rPr lang="en-IN" dirty="0"/>
              <a:t>        • LSTM</a:t>
            </a:r>
          </a:p>
          <a:p>
            <a:r>
              <a:rPr lang="en-IN" dirty="0"/>
              <a:t>Evaluated using </a:t>
            </a:r>
            <a:r>
              <a:rPr lang="en-IN" dirty="0" err="1"/>
              <a:t>KFold</a:t>
            </a:r>
            <a:r>
              <a:rPr lang="en-IN" dirty="0"/>
              <a:t> cross-validation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52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374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AI Echo: Your Smartest Conversational Partner</vt:lpstr>
      <vt:lpstr>Business Problem</vt:lpstr>
      <vt:lpstr>Use Cases</vt:lpstr>
      <vt:lpstr>Proposed Solution</vt:lpstr>
      <vt:lpstr>Dataset Used</vt:lpstr>
      <vt:lpstr>Exploratory Data Analysis (EDA)</vt:lpstr>
      <vt:lpstr>PLOTS</vt:lpstr>
      <vt:lpstr>PowerPoint Presentation</vt:lpstr>
      <vt:lpstr>Models Used</vt:lpstr>
      <vt:lpstr>Model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Mithun Krishnan</dc:creator>
  <cp:lastModifiedBy>Mithun Krishnan</cp:lastModifiedBy>
  <cp:revision>1</cp:revision>
  <dcterms:created xsi:type="dcterms:W3CDTF">2025-08-07T17:52:24Z</dcterms:created>
  <dcterms:modified xsi:type="dcterms:W3CDTF">2025-08-07T18:03:27Z</dcterms:modified>
</cp:coreProperties>
</file>