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Layouts/slideLayout17.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19.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ppt/slides/slide8.xml" ContentType="application/vnd.openxmlformats-officedocument.presentationml.slide+xml"/>
  <Override PartName="/docProps/app.xml" ContentType="application/vnd.openxmlformats-officedocument.extended-properties+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viewProps.xml" ContentType="application/vnd.openxmlformats-officedocument.presentationml.viewProps+xml"/>
  <Override PartName="/ppt/presProps.xml" ContentType="application/vnd.openxmlformats-officedocument.presentationml.presProps+xml"/>
  <Override PartName="/ppt/slides/slide11.xml" ContentType="application/vnd.openxmlformats-officedocument.presentationml.slide+xml"/>
  <Override PartName="/ppt/notesSlides/notesSlide8.xml" ContentType="application/vnd.openxmlformats-officedocument.presentationml.notesSlide+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docProps/custom.xml" ContentType="application/vnd.openxmlformats-officedocument.custom-properti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98" d="100"/>
          <a:sy n="98" d="100"/>
        </p:scale>
        <p:origin x="54" y="678"/>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425465A2-8C9C-419F-9FD8-234480873777}" type="datetimeFigureOut">
              <a:rPr lang="en-US"/>
              <a:t>3/8/2024</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7AF00E9-A49D-4007-B3B9-A3783809E505}"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E7AF00E9-A49D-4007-B3B9-A3783809E505}"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86898027" name="Slide Image Placeholder 1"/>
          <p:cNvSpPr>
            <a:spLocks noChangeAspect="1" noGrp="1" noRot="1"/>
          </p:cNvSpPr>
          <p:nvPr>
            <p:ph type="sldImg"/>
          </p:nvPr>
        </p:nvSpPr>
        <p:spPr bwMode="auto"/>
      </p:sp>
      <p:sp>
        <p:nvSpPr>
          <p:cNvPr id="1457530587" name="Notes Placeholder 2"/>
          <p:cNvSpPr>
            <a:spLocks noGrp="1"/>
          </p:cNvSpPr>
          <p:nvPr>
            <p:ph type="body" idx="1"/>
          </p:nvPr>
        </p:nvSpPr>
        <p:spPr bwMode="auto"/>
        <p:txBody>
          <a:bodyPr/>
          <a:lstStyle/>
          <a:p>
            <a:pPr>
              <a:defRPr/>
            </a:pPr>
            <a:endParaRPr/>
          </a:p>
        </p:txBody>
      </p:sp>
      <p:sp>
        <p:nvSpPr>
          <p:cNvPr id="1654739662" name="Slide Number Placeholder 3"/>
          <p:cNvSpPr>
            <a:spLocks noGrp="1"/>
          </p:cNvSpPr>
          <p:nvPr>
            <p:ph type="sldNum" sz="quarter" idx="10"/>
          </p:nvPr>
        </p:nvSpPr>
        <p:spPr bwMode="auto"/>
        <p:txBody>
          <a:bodyPr/>
          <a:lstStyle/>
          <a:p>
            <a:pPr>
              <a:defRPr/>
            </a:pPr>
            <a:fld id="{931BEDEA-71D8-89BF-87A8-88D614CB184F}"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E7AF00E9-A49D-4007-B3B9-A3783809E505}" type="slidenum">
              <a:rPr lang="en-US"/>
              <a:t>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22669064" name="Slide Image Placeholder 1"/>
          <p:cNvSpPr>
            <a:spLocks noChangeAspect="1" noGrp="1" noRot="1"/>
          </p:cNvSpPr>
          <p:nvPr>
            <p:ph type="sldImg"/>
          </p:nvPr>
        </p:nvSpPr>
        <p:spPr bwMode="auto"/>
      </p:sp>
      <p:sp>
        <p:nvSpPr>
          <p:cNvPr id="1230250786" name="Notes Placeholder 2"/>
          <p:cNvSpPr>
            <a:spLocks noGrp="1"/>
          </p:cNvSpPr>
          <p:nvPr>
            <p:ph type="body" idx="1"/>
          </p:nvPr>
        </p:nvSpPr>
        <p:spPr bwMode="auto"/>
        <p:txBody>
          <a:bodyPr/>
          <a:lstStyle/>
          <a:p>
            <a:pPr>
              <a:defRPr/>
            </a:pPr>
            <a:endParaRPr lang="en-US"/>
          </a:p>
        </p:txBody>
      </p:sp>
      <p:sp>
        <p:nvSpPr>
          <p:cNvPr id="365932927" name="Slide Number Placeholder 3"/>
          <p:cNvSpPr>
            <a:spLocks noGrp="1"/>
          </p:cNvSpPr>
          <p:nvPr>
            <p:ph type="sldNum" sz="quarter" idx="5"/>
          </p:nvPr>
        </p:nvSpPr>
        <p:spPr bwMode="auto"/>
        <p:txBody>
          <a:bodyPr/>
          <a:lstStyle/>
          <a:p>
            <a:pPr>
              <a:defRPr/>
            </a:pPr>
            <a:fld id="{199B4176-D398-5E7A-1A25-E1C164DF4171}" type="slidenum">
              <a:rPr lang="en-US"/>
              <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5957489" name="Slide Image Placeholder 1"/>
          <p:cNvSpPr>
            <a:spLocks noChangeAspect="1" noGrp="1" noRot="1"/>
          </p:cNvSpPr>
          <p:nvPr>
            <p:ph type="sldImg"/>
          </p:nvPr>
        </p:nvSpPr>
        <p:spPr bwMode="auto"/>
      </p:sp>
      <p:sp>
        <p:nvSpPr>
          <p:cNvPr id="1390044806" name="Notes Placeholder 2"/>
          <p:cNvSpPr>
            <a:spLocks noGrp="1"/>
          </p:cNvSpPr>
          <p:nvPr>
            <p:ph type="body" idx="1"/>
          </p:nvPr>
        </p:nvSpPr>
        <p:spPr bwMode="auto"/>
        <p:txBody>
          <a:bodyPr/>
          <a:lstStyle/>
          <a:p>
            <a:pPr>
              <a:defRPr/>
            </a:pPr>
            <a:endParaRPr lang="en-US"/>
          </a:p>
        </p:txBody>
      </p:sp>
      <p:sp>
        <p:nvSpPr>
          <p:cNvPr id="44465283" name="Slide Number Placeholder 3"/>
          <p:cNvSpPr>
            <a:spLocks noGrp="1"/>
          </p:cNvSpPr>
          <p:nvPr>
            <p:ph type="sldNum" sz="quarter" idx="5"/>
          </p:nvPr>
        </p:nvSpPr>
        <p:spPr bwMode="auto"/>
        <p:txBody>
          <a:bodyPr/>
          <a:lstStyle/>
          <a:p>
            <a:pPr>
              <a:defRPr/>
            </a:pPr>
            <a:fld id="{89071D1C-0188-2D1C-0F5F-6C3C07E6ACEF}" type="slidenum">
              <a:rPr lang="en-US"/>
              <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EF81A6-2F5A-977E-B0D0-A1E9156AB8F6}"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2218131" name="Slide Image Placeholder 1"/>
          <p:cNvSpPr>
            <a:spLocks noChangeAspect="1" noGrp="1" noRot="1"/>
          </p:cNvSpPr>
          <p:nvPr>
            <p:ph type="sldImg"/>
          </p:nvPr>
        </p:nvSpPr>
        <p:spPr bwMode="auto"/>
      </p:sp>
      <p:sp>
        <p:nvSpPr>
          <p:cNvPr id="879671423" name="Notes Placeholder 2"/>
          <p:cNvSpPr>
            <a:spLocks noGrp="1"/>
          </p:cNvSpPr>
          <p:nvPr>
            <p:ph type="body" idx="1"/>
          </p:nvPr>
        </p:nvSpPr>
        <p:spPr bwMode="auto"/>
        <p:txBody>
          <a:bodyPr/>
          <a:lstStyle/>
          <a:p>
            <a:pPr>
              <a:defRPr/>
            </a:pPr>
            <a:endParaRPr/>
          </a:p>
        </p:txBody>
      </p:sp>
      <p:sp>
        <p:nvSpPr>
          <p:cNvPr id="1543891510" name="Slide Number Placeholder 3"/>
          <p:cNvSpPr>
            <a:spLocks noGrp="1"/>
          </p:cNvSpPr>
          <p:nvPr>
            <p:ph type="sldNum" sz="quarter" idx="10"/>
          </p:nvPr>
        </p:nvSpPr>
        <p:spPr bwMode="auto"/>
        <p:txBody>
          <a:bodyPr/>
          <a:lstStyle/>
          <a:p>
            <a:pPr>
              <a:defRPr/>
            </a:pPr>
            <a:fld id="{CB95A297-7F3D-2024-1D80-76D4AE43A91A}"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A97583-4A0E-C6D0-3690-547AA96D5F65}"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19819929" name="Slide Image Placeholder 1"/>
          <p:cNvSpPr>
            <a:spLocks noChangeAspect="1" noGrp="1" noRot="1"/>
          </p:cNvSpPr>
          <p:nvPr>
            <p:ph type="sldImg"/>
          </p:nvPr>
        </p:nvSpPr>
        <p:spPr bwMode="auto"/>
      </p:sp>
      <p:sp>
        <p:nvSpPr>
          <p:cNvPr id="520720618" name="Notes Placeholder 2"/>
          <p:cNvSpPr>
            <a:spLocks noGrp="1"/>
          </p:cNvSpPr>
          <p:nvPr>
            <p:ph type="body" idx="1"/>
          </p:nvPr>
        </p:nvSpPr>
        <p:spPr bwMode="auto"/>
        <p:txBody>
          <a:bodyPr/>
          <a:lstStyle/>
          <a:p>
            <a:pPr>
              <a:defRPr/>
            </a:pPr>
            <a:endParaRPr/>
          </a:p>
        </p:txBody>
      </p:sp>
      <p:sp>
        <p:nvSpPr>
          <p:cNvPr id="1071977607" name="Slide Number Placeholder 3"/>
          <p:cNvSpPr>
            <a:spLocks noGrp="1"/>
          </p:cNvSpPr>
          <p:nvPr>
            <p:ph type="sldNum" sz="quarter" idx="10"/>
          </p:nvPr>
        </p:nvSpPr>
        <p:spPr bwMode="auto"/>
        <p:txBody>
          <a:bodyPr/>
          <a:lstStyle/>
          <a:p>
            <a:pPr>
              <a:defRPr/>
            </a:pPr>
            <a:fld id="{1B4E344E-F5B4-F0CD-E8CB-D077C8852A79}"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29D07C-109E-BA8C-2FDB-DB179855DF1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E7AF00E9-A49D-4007-B3B9-A3783809E505}"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E7AF00E9-A49D-4007-B3B9-A3783809E505}"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37298742" name="Slide Image Placeholder 1"/>
          <p:cNvSpPr>
            <a:spLocks noChangeAspect="1" noGrp="1" noRot="1"/>
          </p:cNvSpPr>
          <p:nvPr>
            <p:ph type="sldImg"/>
          </p:nvPr>
        </p:nvSpPr>
        <p:spPr bwMode="auto"/>
      </p:sp>
      <p:sp>
        <p:nvSpPr>
          <p:cNvPr id="238254852" name="Notes Placeholder 2"/>
          <p:cNvSpPr>
            <a:spLocks noGrp="1"/>
          </p:cNvSpPr>
          <p:nvPr>
            <p:ph type="body" idx="1"/>
          </p:nvPr>
        </p:nvSpPr>
        <p:spPr bwMode="auto"/>
        <p:txBody>
          <a:bodyPr/>
          <a:lstStyle/>
          <a:p>
            <a:pPr>
              <a:defRPr/>
            </a:pPr>
            <a:endParaRPr lang="en-US"/>
          </a:p>
        </p:txBody>
      </p:sp>
      <p:sp>
        <p:nvSpPr>
          <p:cNvPr id="954571211" name="Slide Number Placeholder 3"/>
          <p:cNvSpPr>
            <a:spLocks noGrp="1"/>
          </p:cNvSpPr>
          <p:nvPr>
            <p:ph type="sldNum" sz="quarter" idx="5"/>
          </p:nvPr>
        </p:nvSpPr>
        <p:spPr bwMode="auto"/>
        <p:txBody>
          <a:bodyPr/>
          <a:lstStyle/>
          <a:p>
            <a:pPr>
              <a:defRPr/>
            </a:pPr>
            <a:fld id="{4255A095-338C-8CCA-4EE2-13BA0E828555}" type="slidenum">
              <a:rPr lang="en-US"/>
              <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4378EA-0CA3-2452-3B3A-F0D31F8A98B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19203807" name="Slide Image Placeholder 1"/>
          <p:cNvSpPr>
            <a:spLocks noChangeAspect="1" noGrp="1" noRot="1"/>
          </p:cNvSpPr>
          <p:nvPr>
            <p:ph type="sldImg"/>
          </p:nvPr>
        </p:nvSpPr>
        <p:spPr bwMode="auto"/>
      </p:sp>
      <p:sp>
        <p:nvSpPr>
          <p:cNvPr id="2097766134" name="Notes Placeholder 2"/>
          <p:cNvSpPr>
            <a:spLocks noGrp="1"/>
          </p:cNvSpPr>
          <p:nvPr>
            <p:ph type="body" idx="1"/>
          </p:nvPr>
        </p:nvSpPr>
        <p:spPr bwMode="auto"/>
        <p:txBody>
          <a:bodyPr/>
          <a:lstStyle/>
          <a:p>
            <a:pPr>
              <a:defRPr/>
            </a:pPr>
            <a:endParaRPr lang="en-US"/>
          </a:p>
        </p:txBody>
      </p:sp>
      <p:sp>
        <p:nvSpPr>
          <p:cNvPr id="56755616" name="Slide Number Placeholder 3"/>
          <p:cNvSpPr>
            <a:spLocks noGrp="1"/>
          </p:cNvSpPr>
          <p:nvPr>
            <p:ph type="sldNum" sz="quarter" idx="5"/>
          </p:nvPr>
        </p:nvSpPr>
        <p:spPr bwMode="auto"/>
        <p:txBody>
          <a:bodyPr/>
          <a:lstStyle/>
          <a:p>
            <a:pPr>
              <a:defRPr/>
            </a:pPr>
            <a:fld id="{F8C74140-3878-B81E-9D0A-B795F426803A}" type="slidenum">
              <a:rPr lang="en-US"/>
              <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E7AF00E9-A49D-4007-B3B9-A3783809E505}" type="slidenum">
              <a:rPr lang="en-US"/>
              <a:t>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74083199" name="Slide Image Placeholder 1"/>
          <p:cNvSpPr>
            <a:spLocks noChangeAspect="1" noGrp="1" noRot="1"/>
          </p:cNvSpPr>
          <p:nvPr>
            <p:ph type="sldImg"/>
          </p:nvPr>
        </p:nvSpPr>
        <p:spPr bwMode="auto"/>
      </p:sp>
      <p:sp>
        <p:nvSpPr>
          <p:cNvPr id="861640915" name="Notes Placeholder 2"/>
          <p:cNvSpPr>
            <a:spLocks noGrp="1"/>
          </p:cNvSpPr>
          <p:nvPr>
            <p:ph type="body" idx="1"/>
          </p:nvPr>
        </p:nvSpPr>
        <p:spPr bwMode="auto"/>
        <p:txBody>
          <a:bodyPr/>
          <a:lstStyle/>
          <a:p>
            <a:pPr>
              <a:defRPr/>
            </a:pPr>
            <a:endParaRPr lang="en-US"/>
          </a:p>
        </p:txBody>
      </p:sp>
      <p:sp>
        <p:nvSpPr>
          <p:cNvPr id="836023767" name="Slide Number Placeholder 3"/>
          <p:cNvSpPr>
            <a:spLocks noGrp="1"/>
          </p:cNvSpPr>
          <p:nvPr>
            <p:ph type="sldNum" sz="quarter" idx="5"/>
          </p:nvPr>
        </p:nvSpPr>
        <p:spPr bwMode="auto"/>
        <p:txBody>
          <a:bodyPr/>
          <a:lstStyle/>
          <a:p>
            <a:pPr>
              <a:defRPr/>
            </a:pPr>
            <a:fld id="{765387E5-EBC4-2446-1692-690613A36D1E}" type="slidenum">
              <a:rPr lang="en-US"/>
              <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D64DDFA-49E9-1ECD-D131-948F3AD90117}"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3359148" y="389839"/>
            <a:ext cx="8281986" cy="2954655"/>
          </a:xfrm>
        </p:spPr>
        <p:txBody>
          <a:bodyPr anchor="t" anchorCtr="0">
            <a:normAutofit/>
          </a:bodyPr>
          <a:lstStyle>
            <a:lvl1pPr algn="l">
              <a:lnSpc>
                <a:spcPct val="100000"/>
              </a:lnSpc>
              <a:defRPr sz="6400"/>
            </a:lvl1pPr>
          </a:lstStyle>
          <a:p>
            <a:pPr>
              <a:defRPr/>
            </a:pPr>
            <a:r>
              <a:rPr lang="en-US"/>
              <a:t>Click to edit Master title style</a:t>
            </a:r>
            <a:endParaRPr lang="en-US"/>
          </a:p>
        </p:txBody>
      </p:sp>
      <p:sp>
        <p:nvSpPr>
          <p:cNvPr id="3" name="Subtitle 2"/>
          <p:cNvSpPr>
            <a:spLocks noGrp="1"/>
          </p:cNvSpPr>
          <p:nvPr>
            <p:ph type="subTitle" idx="1"/>
          </p:nvPr>
        </p:nvSpPr>
        <p:spPr bwMode="auto">
          <a:xfrm>
            <a:off x="3359148" y="3536950"/>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
        <p:nvSpPr>
          <p:cNvPr id="19" name="Freeform: Shape 18"/>
          <p:cNvSpPr>
            <a:spLocks noChangeAspect="1"/>
          </p:cNvSpPr>
          <p:nvPr/>
        </p:nvSpPr>
        <p:spPr bwMode="auto">
          <a:xfrm rot="2700000">
            <a:off x="612444" y="481887"/>
            <a:ext cx="1080000" cy="1262946"/>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0" name="Oval 19"/>
          <p:cNvSpPr/>
          <p:nvPr/>
        </p:nvSpPr>
        <p:spPr bwMode="auto">
          <a:xfrm rot="8099999">
            <a:off x="626844" y="828961"/>
            <a:ext cx="540000" cy="1080000"/>
          </a:xfrm>
          <a:prstGeom prst="ellipse">
            <a:avLst/>
          </a:prstGeom>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5" name="Oval 24"/>
          <p:cNvSpPr>
            <a:spLocks noChangeAspect="1"/>
          </p:cNvSpPr>
          <p:nvPr/>
        </p:nvSpPr>
        <p:spPr bwMode="auto">
          <a:xfrm>
            <a:off x="1800801" y="2472854"/>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34" name="Group 33"/>
          <p:cNvGrpSpPr/>
          <p:nvPr/>
        </p:nvGrpSpPr>
        <p:grpSpPr bwMode="auto">
          <a:xfrm>
            <a:off x="1329951" y="4524378"/>
            <a:ext cx="1980000" cy="1363915"/>
            <a:chOff x="4879602" y="3781428"/>
            <a:chExt cx="1980000" cy="1363915"/>
          </a:xfrm>
        </p:grpSpPr>
        <p:sp>
          <p:nvSpPr>
            <p:cNvPr id="35" name="Freeform: Shape 34"/>
            <p:cNvSpPr>
              <a:spLocks noChangeAspect="1"/>
            </p:cNvSpPr>
            <p:nvPr/>
          </p:nvSpPr>
          <p:spPr bwMode="auto">
            <a:xfrm rot="18900000" flipV="1">
              <a:off x="5005633" y="4191205"/>
              <a:ext cx="1853968" cy="926984"/>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6" name="Freeform: Shape 35"/>
            <p:cNvSpPr>
              <a:spLocks noChangeAspect="1"/>
            </p:cNvSpPr>
            <p:nvPr/>
          </p:nvSpPr>
          <p:spPr bwMode="auto">
            <a:xfrm rot="18900000" flipV="1">
              <a:off x="4957101" y="4052254"/>
              <a:ext cx="1853968" cy="109308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37" name="Oval 36"/>
            <p:cNvSpPr/>
            <p:nvPr/>
          </p:nvSpPr>
          <p:spPr bwMode="auto">
            <a:xfrm rot="13500000" flipV="1">
              <a:off x="6040373" y="3601683"/>
              <a:ext cx="107097" cy="466588"/>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38" name="Oval 37"/>
            <p:cNvSpPr/>
            <p:nvPr/>
          </p:nvSpPr>
          <p:spPr bwMode="auto">
            <a:xfrm rot="13500000" flipV="1">
              <a:off x="5059347" y="4582708"/>
              <a:ext cx="107097" cy="466588"/>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50861" y="503905"/>
            <a:ext cx="11090274" cy="1333055"/>
          </a:xfrm>
        </p:spPr>
        <p:txBody>
          <a:bodyPr vert="horz" wrap="square" lIns="0" tIns="0" rIns="0" bIns="0" rtlCol="0" anchor="t" anchorCtr="0">
            <a:normAutofit/>
          </a:bodyPr>
          <a:lstStyle>
            <a:lvl1pPr>
              <a:defRPr lang="en-US"/>
            </a:lvl1pPr>
          </a:lstStyle>
          <a:p>
            <a:pPr lvl="0">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4"/>
            <a:ext cx="2628900" cy="5811837"/>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198"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_Title Only">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7018020" y="662936"/>
            <a:ext cx="4624441" cy="5542024"/>
          </a:xfrm>
        </p:spPr>
        <p:txBody>
          <a:bodyPr vert="horz" wrap="square" lIns="0" tIns="0" rIns="0" bIns="0" rtlCol="0" anchor="ctr" anchorCtr="0">
            <a:normAutofit/>
          </a:bodyPr>
          <a:lstStyle>
            <a:lvl1pPr>
              <a:defRPr lang="en-US"/>
            </a:lvl1pPr>
          </a:lstStyle>
          <a:p>
            <a:pPr lvl="0">
              <a:lnSpc>
                <a:spcPct val="100000"/>
              </a:lnSpc>
              <a:defRPr/>
            </a:pPr>
            <a:r>
              <a:rPr lang="en-US"/>
              <a:t>Click to add title</a:t>
            </a:r>
            <a:endParaRPr/>
          </a:p>
        </p:txBody>
      </p:sp>
      <p:sp>
        <p:nvSpPr>
          <p:cNvPr id="9" name="Picture Placeholder 8"/>
          <p:cNvSpPr>
            <a:spLocks noGrp="1"/>
          </p:cNvSpPr>
          <p:nvPr>
            <p:ph type="pic" sz="quarter" idx="13" hasCustomPrompt="1"/>
          </p:nvPr>
        </p:nvSpPr>
        <p:spPr bwMode="auto">
          <a:xfrm>
            <a:off x="0" y="0"/>
            <a:ext cx="6267449" cy="6858000"/>
          </a:xfrm>
        </p:spPr>
        <p:txBody>
          <a:bodyPr>
            <a:normAutofit/>
          </a:bodyPr>
          <a:lstStyle>
            <a:lvl1pPr marL="0" indent="0" algn="ctr">
              <a:buNone/>
              <a:defRPr sz="2000"/>
            </a:lvl1pPr>
          </a:lstStyle>
          <a:p>
            <a:pPr>
              <a:defRPr/>
            </a:pPr>
            <a:r>
              <a:rPr lang="en-US"/>
              <a:t>Click icon to insert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Agenda">
    <p:spTree>
      <p:nvGrpSpPr>
        <p:cNvPr id="1" name=""/>
        <p:cNvGrpSpPr/>
        <p:nvPr/>
      </p:nvGrpSpPr>
      <p:grpSpPr bwMode="auto">
        <a:xfrm>
          <a:off x="0" y="0"/>
          <a:ext cx="0" cy="0"/>
          <a:chOff x="0" y="0"/>
          <a:chExt cx="0" cy="0"/>
        </a:xfrm>
      </p:grpSpPr>
      <p:grpSp>
        <p:nvGrpSpPr>
          <p:cNvPr id="23" name="Group 22"/>
          <p:cNvGrpSpPr/>
          <p:nvPr userDrawn="1"/>
        </p:nvGrpSpPr>
        <p:grpSpPr bwMode="auto">
          <a:xfrm>
            <a:off x="613997" y="5334747"/>
            <a:ext cx="678134" cy="990000"/>
            <a:chOff x="10490968" y="1448826"/>
            <a:chExt cx="678134" cy="990000"/>
          </a:xfrm>
        </p:grpSpPr>
        <p:sp>
          <p:nvSpPr>
            <p:cNvPr id="24" name="Freeform: Shape 23"/>
            <p:cNvSpPr>
              <a:spLocks noChangeAspect="1"/>
            </p:cNvSpPr>
            <p:nvPr/>
          </p:nvSpPr>
          <p:spPr bwMode="auto">
            <a:xfrm rot="2700000" flipH="1" flipV="1">
              <a:off x="10268975" y="1743588"/>
              <a:ext cx="926984" cy="463492"/>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5" name="Oval 24"/>
            <p:cNvSpPr/>
            <p:nvPr/>
          </p:nvSpPr>
          <p:spPr bwMode="auto">
            <a:xfrm rot="8099999" flipH="1" flipV="1">
              <a:off x="11115554" y="1939339"/>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6" name="Oval 25"/>
            <p:cNvSpPr/>
            <p:nvPr/>
          </p:nvSpPr>
          <p:spPr bwMode="auto">
            <a:xfrm rot="8099999" flipH="1" flipV="1">
              <a:off x="10625041" y="1448826"/>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7" name="Freeform: Shape 26"/>
            <p:cNvSpPr>
              <a:spLocks noChangeAspect="1"/>
            </p:cNvSpPr>
            <p:nvPr/>
          </p:nvSpPr>
          <p:spPr bwMode="auto">
            <a:xfrm rot="2700000" flipH="1" flipV="1">
              <a:off x="10292518" y="1686747"/>
              <a:ext cx="926984" cy="5300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grpSp>
      <p:sp>
        <p:nvSpPr>
          <p:cNvPr id="20" name="Title 19"/>
          <p:cNvSpPr>
            <a:spLocks noGrp="1"/>
          </p:cNvSpPr>
          <p:nvPr>
            <p:ph type="title" hasCustomPrompt="1"/>
          </p:nvPr>
        </p:nvSpPr>
        <p:spPr bwMode="auto">
          <a:xfrm>
            <a:off x="550863" y="483923"/>
            <a:ext cx="11090274" cy="1684058"/>
          </a:xfrm>
        </p:spPr>
        <p:txBody>
          <a:bodyPr anchor="b">
            <a:normAutofit/>
          </a:bodyPr>
          <a:lstStyle>
            <a:lvl1pPr>
              <a:defRPr sz="4000"/>
            </a:lvl1pPr>
          </a:lstStyle>
          <a:p>
            <a:pPr>
              <a:defRPr/>
            </a:pPr>
            <a:r>
              <a:rPr lang="en-US"/>
              <a:t>Click to add title</a:t>
            </a:r>
            <a:endParaRPr/>
          </a:p>
        </p:txBody>
      </p:sp>
      <p:sp>
        <p:nvSpPr>
          <p:cNvPr id="22" name="Content Placeholder 21"/>
          <p:cNvSpPr>
            <a:spLocks noGrp="1"/>
          </p:cNvSpPr>
          <p:nvPr>
            <p:ph sz="quarter" idx="13" hasCustomPrompt="1"/>
          </p:nvPr>
        </p:nvSpPr>
        <p:spPr bwMode="auto">
          <a:xfrm>
            <a:off x="550863" y="2419349"/>
            <a:ext cx="11090273" cy="3913187"/>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 name="Date Placeholder 1"/>
          <p:cNvSpPr>
            <a:spLocks noGrp="1"/>
          </p:cNvSpPr>
          <p:nvPr>
            <p:ph type="dt" sz="half" idx="10"/>
          </p:nvPr>
        </p:nvSpPr>
        <p:spPr bwMode="auto"/>
        <p:txBody>
          <a:bodyPr/>
          <a:lstStyle/>
          <a:p>
            <a:pPr>
              <a:defRPr/>
            </a:pPr>
            <a:r>
              <a:rPr lang="en-US"/>
              <a:t>20XX</a:t>
            </a:r>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DBA1B0FB-D917-4C8C-928F-313BD683BF39}" type="slidenum">
              <a:rPr lang="en-US"/>
              <a:t>‹#›</a:t>
            </a:fld>
            <a:endParaRPr lang="en-US"/>
          </a:p>
        </p:txBody>
      </p:sp>
      <p:grpSp>
        <p:nvGrpSpPr>
          <p:cNvPr id="5" name="Group 4"/>
          <p:cNvGrpSpPr/>
          <p:nvPr userDrawn="1"/>
        </p:nvGrpSpPr>
        <p:grpSpPr bwMode="auto">
          <a:xfrm>
            <a:off x="9010823" y="1514007"/>
            <a:ext cx="734256" cy="760505"/>
            <a:chOff x="5243758" y="1363788"/>
            <a:chExt cx="734256" cy="760505"/>
          </a:xfrm>
        </p:grpSpPr>
        <p:sp>
          <p:nvSpPr>
            <p:cNvPr id="6"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7"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8"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11" name="Oval 10"/>
          <p:cNvSpPr>
            <a:spLocks noChangeAspect="1"/>
          </p:cNvSpPr>
          <p:nvPr userDrawn="1"/>
        </p:nvSpPr>
        <p:spPr bwMode="auto">
          <a:xfrm>
            <a:off x="10168303" y="385236"/>
            <a:ext cx="1080000" cy="1080000"/>
          </a:xfrm>
          <a:prstGeom prst="ellipse">
            <a:avLst/>
          </a:prstGeom>
          <a:gradFill>
            <a:gsLst>
              <a:gs pos="60000">
                <a:schemeClr val="bg2">
                  <a:lumMod val="100000"/>
                </a:schemeClr>
              </a:gs>
              <a:gs pos="100000">
                <a:schemeClr val="bg2">
                  <a:lumMod val="50000"/>
                  <a:lumOff val="50000"/>
                </a:schemeClr>
              </a:gs>
            </a:gsLst>
            <a:path path="circle"/>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12" name="Group 11"/>
          <p:cNvGrpSpPr/>
          <p:nvPr userDrawn="1"/>
        </p:nvGrpSpPr>
        <p:grpSpPr bwMode="auto">
          <a:xfrm flipH="1">
            <a:off x="9063018" y="3199532"/>
            <a:ext cx="3597051" cy="2615017"/>
            <a:chOff x="4541452" y="3199532"/>
            <a:chExt cx="3597051" cy="2615017"/>
          </a:xfrm>
        </p:grpSpPr>
        <p:sp>
          <p:nvSpPr>
            <p:cNvPr id="13" name="Freeform: Shape 38"/>
            <p:cNvSpPr>
              <a:spLocks noChangeAspect="1"/>
            </p:cNvSpPr>
            <p:nvPr/>
          </p:nvSpPr>
          <p:spPr bwMode="auto">
            <a:xfrm rot="18900000" flipV="1">
              <a:off x="4602174" y="3958416"/>
              <a:ext cx="3536329" cy="1853968"/>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fill="norm" stroke="1" extrusionOk="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31000">
                  <a:schemeClr val="bg2">
                    <a:lumMod val="90000"/>
                    <a:lumOff val="10000"/>
                  </a:schemeClr>
                </a:gs>
                <a:gs pos="97000">
                  <a:schemeClr val="bg2"/>
                </a:gs>
              </a:gsLst>
              <a:lin ang="15000000" scaled="0"/>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4" name="Group 13"/>
            <p:cNvGrpSpPr/>
            <p:nvPr/>
          </p:nvGrpSpPr>
          <p:grpSpPr bwMode="auto">
            <a:xfrm>
              <a:off x="4541452" y="3199532"/>
              <a:ext cx="3478700" cy="2615017"/>
              <a:chOff x="-481150" y="3199532"/>
              <a:chExt cx="3478700" cy="2615017"/>
            </a:xfrm>
          </p:grpSpPr>
          <p:sp>
            <p:nvSpPr>
              <p:cNvPr id="15" name="Freeform: Shape 32"/>
              <p:cNvSpPr>
                <a:spLocks noChangeAspect="1"/>
              </p:cNvSpPr>
              <p:nvPr userDrawn="1"/>
            </p:nvSpPr>
            <p:spPr bwMode="auto">
              <a:xfrm rot="18900000" flipV="1">
                <a:off x="-481150" y="3649707"/>
                <a:ext cx="3478700" cy="2164842"/>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fill="norm" stroke="1" extrusionOk="0">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6" name="Oval 15"/>
              <p:cNvSpPr/>
              <p:nvPr userDrawn="1"/>
            </p:nvSpPr>
            <p:spPr bwMode="auto">
              <a:xfrm rot="13500000" flipV="1">
                <a:off x="1512276" y="2840040"/>
                <a:ext cx="214195" cy="933177"/>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grpSp>
      <p:grpSp>
        <p:nvGrpSpPr>
          <p:cNvPr id="17" name="Group 16"/>
          <p:cNvGrpSpPr/>
          <p:nvPr userDrawn="1"/>
        </p:nvGrpSpPr>
        <p:grpSpPr bwMode="auto">
          <a:xfrm>
            <a:off x="5690543" y="4100654"/>
            <a:ext cx="1335600" cy="1262946"/>
            <a:chOff x="10145014" y="2343978"/>
            <a:chExt cx="1335600" cy="1262946"/>
          </a:xfrm>
        </p:grpSpPr>
        <p:sp>
          <p:nvSpPr>
            <p:cNvPr id="18" name="Freeform: Shape 25"/>
            <p:cNvSpPr>
              <a:spLocks noChangeAspect="1"/>
            </p:cNvSpPr>
            <p:nvPr/>
          </p:nvSpPr>
          <p:spPr bwMode="auto">
            <a:xfrm rot="8099999">
              <a:off x="10400614" y="2343978"/>
              <a:ext cx="1080000" cy="1262946"/>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9" name="Oval 18"/>
            <p:cNvSpPr/>
            <p:nvPr/>
          </p:nvSpPr>
          <p:spPr bwMode="auto">
            <a:xfrm rot="13500000">
              <a:off x="10415014" y="2179850"/>
              <a:ext cx="540000" cy="1080000"/>
            </a:xfrm>
            <a:prstGeom prst="ellipse">
              <a:avLst/>
            </a:prstGeom>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Section Title">
    <p:spTree>
      <p:nvGrpSpPr>
        <p:cNvPr id="1" name=""/>
        <p:cNvGrpSpPr/>
        <p:nvPr/>
      </p:nvGrpSpPr>
      <p:grpSpPr bwMode="auto">
        <a:xfrm>
          <a:off x="0" y="0"/>
          <a:ext cx="0" cy="0"/>
          <a:chOff x="0" y="0"/>
          <a:chExt cx="0" cy="0"/>
        </a:xfrm>
      </p:grpSpPr>
      <p:sp>
        <p:nvSpPr>
          <p:cNvPr id="11" name="Title 1"/>
          <p:cNvSpPr>
            <a:spLocks noGrp="1"/>
          </p:cNvSpPr>
          <p:nvPr>
            <p:ph type="ctrTitle" hasCustomPrompt="1"/>
          </p:nvPr>
        </p:nvSpPr>
        <p:spPr bwMode="auto">
          <a:xfrm>
            <a:off x="550863" y="4045464"/>
            <a:ext cx="11115354" cy="2286000"/>
          </a:xfrm>
        </p:spPr>
        <p:txBody>
          <a:bodyPr anchor="ctr">
            <a:noAutofit/>
          </a:bodyPr>
          <a:lstStyle>
            <a:lvl1pPr algn="l">
              <a:defRPr sz="5400"/>
            </a:lvl1pPr>
          </a:lstStyle>
          <a:p>
            <a:pPr>
              <a:defRPr/>
            </a:pPr>
            <a:r>
              <a:rPr lang="en-US"/>
              <a:t>Click to add title</a:t>
            </a:r>
            <a:endParaRPr/>
          </a:p>
        </p:txBody>
      </p:sp>
      <p:sp>
        <p:nvSpPr>
          <p:cNvPr id="8" name="Picture Placeholder 7"/>
          <p:cNvSpPr>
            <a:spLocks noGrp="1"/>
          </p:cNvSpPr>
          <p:nvPr>
            <p:ph type="pic" sz="quarter" idx="13" hasCustomPrompt="1"/>
          </p:nvPr>
        </p:nvSpPr>
        <p:spPr bwMode="auto">
          <a:xfrm>
            <a:off x="0" y="4593"/>
            <a:ext cx="12191999" cy="3771877"/>
          </a:xfrm>
        </p:spPr>
        <p:txBody>
          <a:bodyPr>
            <a:noAutofit/>
          </a:bodyPr>
          <a:lstStyle>
            <a:lvl1pPr marL="0" indent="0" algn="ctr">
              <a:buNone/>
              <a:defRPr sz="2000"/>
            </a:lvl1pPr>
          </a:lstStyle>
          <a:p>
            <a:pPr>
              <a:defRPr/>
            </a:pPr>
            <a:r>
              <a:rPr lang="en-US"/>
              <a:t>Click icon to insert picture</a:t>
            </a:r>
            <a:endParaRPr/>
          </a:p>
        </p:txBody>
      </p:sp>
      <p:sp>
        <p:nvSpPr>
          <p:cNvPr id="7" name="Oval 6"/>
          <p:cNvSpPr>
            <a:spLocks noChangeAspect="1"/>
          </p:cNvSpPr>
          <p:nvPr userDrawn="1"/>
        </p:nvSpPr>
        <p:spPr bwMode="auto">
          <a:xfrm>
            <a:off x="1225773" y="3852225"/>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D12358-51D2-46B3-9BDE-DF29528B945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Title + subtitle + picture">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550863" y="196899"/>
            <a:ext cx="4159159" cy="3155899"/>
          </a:xfrm>
        </p:spPr>
        <p:txBody>
          <a:bodyPr lIns="91440" anchor="b">
            <a:noAutofit/>
          </a:bodyPr>
          <a:lstStyle>
            <a:lvl1pPr algn="l">
              <a:defRPr sz="4000"/>
            </a:lvl1pPr>
          </a:lstStyle>
          <a:p>
            <a:pPr>
              <a:defRPr/>
            </a:pPr>
            <a:r>
              <a:rPr lang="en-US"/>
              <a:t>Click to add title</a:t>
            </a:r>
            <a:endParaRPr/>
          </a:p>
        </p:txBody>
      </p:sp>
      <p:sp>
        <p:nvSpPr>
          <p:cNvPr id="3" name="Subtitle 2"/>
          <p:cNvSpPr>
            <a:spLocks noGrp="1"/>
          </p:cNvSpPr>
          <p:nvPr>
            <p:ph type="subTitle" idx="1" hasCustomPrompt="1"/>
          </p:nvPr>
        </p:nvSpPr>
        <p:spPr bwMode="auto">
          <a:xfrm>
            <a:off x="547270" y="3505198"/>
            <a:ext cx="4159159" cy="2352355"/>
          </a:xfrm>
        </p:spPr>
        <p:txBody>
          <a:bodyPr lIns="91440" rIns="91440">
            <a:noAutofit/>
          </a:bodyPr>
          <a:lstStyle>
            <a:lvl1pPr marL="0" indent="0" algn="l">
              <a:lnSpc>
                <a:spcPct val="100000"/>
              </a:lnSpc>
              <a:spcAft>
                <a:spcPts val="0"/>
              </a:spcAft>
              <a:buFont typeface="Aria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add subtitle</a:t>
            </a:r>
            <a:endParaRPr/>
          </a:p>
        </p:txBody>
      </p:sp>
      <p:sp>
        <p:nvSpPr>
          <p:cNvPr id="14" name="Oval 13"/>
          <p:cNvSpPr>
            <a:spLocks noChangeAspect="1"/>
          </p:cNvSpPr>
          <p:nvPr userDrawn="1"/>
        </p:nvSpPr>
        <p:spPr bwMode="auto">
          <a:xfrm>
            <a:off x="5668779" y="5059008"/>
            <a:ext cx="1080000" cy="1080000"/>
          </a:xfrm>
          <a:prstGeom prst="ellipse">
            <a:avLst/>
          </a:prstGeom>
          <a:gradFill>
            <a:gsLst>
              <a:gs pos="60000">
                <a:schemeClr val="bg2">
                  <a:lumMod val="100000"/>
                </a:schemeClr>
              </a:gs>
              <a:gs pos="100000">
                <a:schemeClr val="bg2">
                  <a:lumMod val="50000"/>
                  <a:lumOff val="50000"/>
                </a:schemeClr>
              </a:gs>
            </a:gsLst>
            <a:path path="circle"/>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10" name="Group 9"/>
          <p:cNvGrpSpPr/>
          <p:nvPr userDrawn="1"/>
        </p:nvGrpSpPr>
        <p:grpSpPr bwMode="auto">
          <a:xfrm>
            <a:off x="10822155" y="4143452"/>
            <a:ext cx="734256" cy="760505"/>
            <a:chOff x="5243758" y="1363788"/>
            <a:chExt cx="734256" cy="760505"/>
          </a:xfrm>
        </p:grpSpPr>
        <p:sp>
          <p:nvSpPr>
            <p:cNvPr id="11"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2"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3"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8" name="Picture Placeholder 14"/>
          <p:cNvSpPr>
            <a:spLocks noGrp="1"/>
          </p:cNvSpPr>
          <p:nvPr>
            <p:ph type="pic" sz="quarter" idx="13"/>
          </p:nvPr>
        </p:nvSpPr>
        <p:spPr bwMode="auto">
          <a:xfrm>
            <a:off x="5678048" y="788711"/>
            <a:ext cx="5132387" cy="5132387"/>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fill="norm" stroke="1" extrusionOk="0">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pPr>
              <a:defRPr/>
            </a:pPr>
            <a:r>
              <a:rPr lang="en-US"/>
              <a:t>Click icon to add picture</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D12358-51D2-46B3-9BDE-DF29528B945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Title and Content 1">
    <p:spTree>
      <p:nvGrpSpPr>
        <p:cNvPr id="1" name=""/>
        <p:cNvGrpSpPr/>
        <p:nvPr/>
      </p:nvGrpSpPr>
      <p:grpSpPr bwMode="auto">
        <a:xfrm>
          <a:off x="0" y="0"/>
          <a:ext cx="0" cy="0"/>
          <a:chOff x="0" y="0"/>
          <a:chExt cx="0" cy="0"/>
        </a:xfrm>
      </p:grpSpPr>
      <p:grpSp>
        <p:nvGrpSpPr>
          <p:cNvPr id="7" name="Group 6"/>
          <p:cNvGrpSpPr/>
          <p:nvPr userDrawn="1"/>
        </p:nvGrpSpPr>
        <p:grpSpPr bwMode="auto">
          <a:xfrm flipH="1" flipV="1">
            <a:off x="9063018" y="746715"/>
            <a:ext cx="3597051" cy="2615017"/>
            <a:chOff x="4541452" y="3199532"/>
            <a:chExt cx="3597051" cy="2615017"/>
          </a:xfrm>
        </p:grpSpPr>
        <p:sp>
          <p:nvSpPr>
            <p:cNvPr id="8" name="Freeform: Shape 38"/>
            <p:cNvSpPr>
              <a:spLocks noChangeAspect="1"/>
            </p:cNvSpPr>
            <p:nvPr/>
          </p:nvSpPr>
          <p:spPr bwMode="auto">
            <a:xfrm rot="18900000" flipV="1">
              <a:off x="4602174" y="3958416"/>
              <a:ext cx="3536329" cy="1853968"/>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fill="norm" stroke="1" extrusionOk="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31000">
                  <a:schemeClr val="bg2">
                    <a:lumMod val="90000"/>
                    <a:lumOff val="10000"/>
                  </a:schemeClr>
                </a:gs>
                <a:gs pos="97000">
                  <a:schemeClr val="bg2"/>
                </a:gs>
              </a:gsLst>
              <a:lin ang="15000000" scaled="0"/>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9" name="Group 8"/>
            <p:cNvGrpSpPr/>
            <p:nvPr/>
          </p:nvGrpSpPr>
          <p:grpSpPr bwMode="auto">
            <a:xfrm>
              <a:off x="4541452" y="3199532"/>
              <a:ext cx="3478700" cy="2615017"/>
              <a:chOff x="-481150" y="3199532"/>
              <a:chExt cx="3478700" cy="2615017"/>
            </a:xfrm>
          </p:grpSpPr>
          <p:sp>
            <p:nvSpPr>
              <p:cNvPr id="10" name="Freeform: Shape 32"/>
              <p:cNvSpPr>
                <a:spLocks noChangeAspect="1"/>
              </p:cNvSpPr>
              <p:nvPr userDrawn="1"/>
            </p:nvSpPr>
            <p:spPr bwMode="auto">
              <a:xfrm rot="18900000" flipV="1">
                <a:off x="-481150" y="3649707"/>
                <a:ext cx="3478700" cy="2164842"/>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fill="norm" stroke="1" extrusionOk="0">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1" name="Oval 10"/>
              <p:cNvSpPr/>
              <p:nvPr userDrawn="1"/>
            </p:nvSpPr>
            <p:spPr bwMode="auto">
              <a:xfrm rot="13500000" flipV="1">
                <a:off x="1512276" y="2840040"/>
                <a:ext cx="214195" cy="933177"/>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grpSp>
      <p:grpSp>
        <p:nvGrpSpPr>
          <p:cNvPr id="19" name="Group 18"/>
          <p:cNvGrpSpPr/>
          <p:nvPr userDrawn="1"/>
        </p:nvGrpSpPr>
        <p:grpSpPr bwMode="auto">
          <a:xfrm>
            <a:off x="8723111" y="5088957"/>
            <a:ext cx="1335600" cy="1262946"/>
            <a:chOff x="10145014" y="2343978"/>
            <a:chExt cx="1335600" cy="1262946"/>
          </a:xfrm>
        </p:grpSpPr>
        <p:sp>
          <p:nvSpPr>
            <p:cNvPr id="20" name="Freeform: Shape 25"/>
            <p:cNvSpPr>
              <a:spLocks noChangeAspect="1"/>
            </p:cNvSpPr>
            <p:nvPr/>
          </p:nvSpPr>
          <p:spPr bwMode="auto">
            <a:xfrm rot="8099999">
              <a:off x="10400614" y="2343978"/>
              <a:ext cx="1080000" cy="1262946"/>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1" name="Oval 20"/>
            <p:cNvSpPr/>
            <p:nvPr/>
          </p:nvSpPr>
          <p:spPr bwMode="auto">
            <a:xfrm rot="13500000">
              <a:off x="10415014" y="2179850"/>
              <a:ext cx="540000" cy="1080000"/>
            </a:xfrm>
            <a:prstGeom prst="ellipse">
              <a:avLst/>
            </a:prstGeom>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grpSp>
        <p:nvGrpSpPr>
          <p:cNvPr id="12" name="Group 11"/>
          <p:cNvGrpSpPr/>
          <p:nvPr/>
        </p:nvGrpSpPr>
        <p:grpSpPr bwMode="auto">
          <a:xfrm>
            <a:off x="613997" y="5334747"/>
            <a:ext cx="678134" cy="990000"/>
            <a:chOff x="10490968" y="1448826"/>
            <a:chExt cx="678134" cy="990000"/>
          </a:xfrm>
        </p:grpSpPr>
        <p:sp>
          <p:nvSpPr>
            <p:cNvPr id="13" name="Freeform: Shape 12"/>
            <p:cNvSpPr>
              <a:spLocks noChangeAspect="1"/>
            </p:cNvSpPr>
            <p:nvPr/>
          </p:nvSpPr>
          <p:spPr bwMode="auto">
            <a:xfrm rot="2700000" flipH="1" flipV="1">
              <a:off x="10268975" y="1743588"/>
              <a:ext cx="926984" cy="463492"/>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14" name="Oval 13"/>
            <p:cNvSpPr/>
            <p:nvPr/>
          </p:nvSpPr>
          <p:spPr bwMode="auto">
            <a:xfrm rot="8099999" flipH="1" flipV="1">
              <a:off x="11115554" y="1939339"/>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5" name="Oval 14"/>
            <p:cNvSpPr/>
            <p:nvPr/>
          </p:nvSpPr>
          <p:spPr bwMode="auto">
            <a:xfrm rot="8099999" flipH="1" flipV="1">
              <a:off x="10625041" y="1448826"/>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6" name="Freeform: Shape 15"/>
            <p:cNvSpPr>
              <a:spLocks noChangeAspect="1"/>
            </p:cNvSpPr>
            <p:nvPr/>
          </p:nvSpPr>
          <p:spPr bwMode="auto">
            <a:xfrm rot="2700000" flipH="1" flipV="1">
              <a:off x="10292518" y="1686747"/>
              <a:ext cx="926984" cy="5300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grpSp>
      <p:sp>
        <p:nvSpPr>
          <p:cNvPr id="2" name="Title 1"/>
          <p:cNvSpPr>
            <a:spLocks noGrp="1"/>
          </p:cNvSpPr>
          <p:nvPr>
            <p:ph type="title" hasCustomPrompt="1"/>
          </p:nvPr>
        </p:nvSpPr>
        <p:spPr bwMode="auto">
          <a:xfrm>
            <a:off x="550861" y="498474"/>
            <a:ext cx="7960420" cy="1450216"/>
          </a:xfrm>
        </p:spPr>
        <p:txBody>
          <a:bodyPr vert="horz" wrap="square" lIns="0" tIns="0" rIns="0" bIns="0" rtlCol="0" anchor="t" anchorCtr="0">
            <a:normAutofit/>
          </a:bodyPr>
          <a:lstStyle>
            <a:lvl1pPr>
              <a:defRPr lang="en-US" sz="4000"/>
            </a:lvl1pPr>
          </a:lstStyle>
          <a:p>
            <a:pPr lvl="0">
              <a:lnSpc>
                <a:spcPct val="100000"/>
              </a:lnSpc>
              <a:defRPr/>
            </a:pPr>
            <a:r>
              <a:rPr lang="en-US"/>
              <a:t>Click to add title</a:t>
            </a:r>
            <a:endParaRPr/>
          </a:p>
        </p:txBody>
      </p:sp>
      <p:sp>
        <p:nvSpPr>
          <p:cNvPr id="3" name="Content Placeholder 2"/>
          <p:cNvSpPr>
            <a:spLocks noGrp="1"/>
          </p:cNvSpPr>
          <p:nvPr>
            <p:ph idx="1" hasCustomPrompt="1"/>
          </p:nvPr>
        </p:nvSpPr>
        <p:spPr bwMode="auto">
          <a:xfrm>
            <a:off x="581342" y="2103039"/>
            <a:ext cx="7929939" cy="3979624"/>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Title + subtitle">
    <p:spTree>
      <p:nvGrpSpPr>
        <p:cNvPr id="1" name=""/>
        <p:cNvGrpSpPr/>
        <p:nvPr/>
      </p:nvGrpSpPr>
      <p:grpSpPr bwMode="auto">
        <a:xfrm>
          <a:off x="0" y="0"/>
          <a:ext cx="0" cy="0"/>
          <a:chOff x="0" y="0"/>
          <a:chExt cx="0" cy="0"/>
        </a:xfrm>
      </p:grpSpPr>
      <p:sp>
        <p:nvSpPr>
          <p:cNvPr id="8" name="Picture Placeholder 7"/>
          <p:cNvSpPr>
            <a:spLocks noGrp="1"/>
          </p:cNvSpPr>
          <p:nvPr>
            <p:ph type="pic" sz="quarter" idx="13" hasCustomPrompt="1"/>
          </p:nvPr>
        </p:nvSpPr>
        <p:spPr bwMode="auto">
          <a:xfrm>
            <a:off x="0" y="0"/>
            <a:ext cx="12191999" cy="6858000"/>
          </a:xfrm>
        </p:spPr>
        <p:txBody>
          <a:bodyPr/>
          <a:lstStyle>
            <a:lvl1pPr marL="0" indent="0" algn="ctr">
              <a:buNone/>
              <a:defRPr sz="2000"/>
            </a:lvl1pPr>
          </a:lstStyle>
          <a:p>
            <a:pPr>
              <a:defRPr/>
            </a:pPr>
            <a:r>
              <a:rPr lang="en-US"/>
              <a:t>Click icon to insert picture</a:t>
            </a:r>
            <a:endParaRPr/>
          </a:p>
        </p:txBody>
      </p:sp>
      <p:sp>
        <p:nvSpPr>
          <p:cNvPr id="2" name="Title 1"/>
          <p:cNvSpPr>
            <a:spLocks noGrp="1"/>
          </p:cNvSpPr>
          <p:nvPr>
            <p:ph type="ctrTitle" hasCustomPrompt="1"/>
          </p:nvPr>
        </p:nvSpPr>
        <p:spPr bwMode="auto">
          <a:xfrm>
            <a:off x="1523999" y="1376679"/>
            <a:ext cx="9144000" cy="2286000"/>
          </a:xfrm>
        </p:spPr>
        <p:txBody>
          <a:bodyPr anchor="b">
            <a:noAutofit/>
          </a:bodyPr>
          <a:lstStyle>
            <a:lvl1pPr algn="ctr">
              <a:defRPr sz="5400"/>
            </a:lvl1pPr>
          </a:lstStyle>
          <a:p>
            <a:pPr>
              <a:defRPr/>
            </a:pPr>
            <a:r>
              <a:rPr lang="en-US"/>
              <a:t>Click to add title</a:t>
            </a:r>
            <a:endParaRPr/>
          </a:p>
        </p:txBody>
      </p:sp>
      <p:sp>
        <p:nvSpPr>
          <p:cNvPr id="3" name="Subtitle 2"/>
          <p:cNvSpPr>
            <a:spLocks noGrp="1"/>
          </p:cNvSpPr>
          <p:nvPr>
            <p:ph type="subTitle" idx="1" hasCustomPrompt="1"/>
          </p:nvPr>
        </p:nvSpPr>
        <p:spPr bwMode="auto">
          <a:xfrm>
            <a:off x="1523999" y="3799839"/>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add subtitle</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D12358-51D2-46B3-9BDE-DF29528B945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Two Content 1">
    <p:spTree>
      <p:nvGrpSpPr>
        <p:cNvPr id="1" name=""/>
        <p:cNvGrpSpPr/>
        <p:nvPr/>
      </p:nvGrpSpPr>
      <p:grpSpPr bwMode="auto">
        <a:xfrm>
          <a:off x="0" y="0"/>
          <a:ext cx="0" cy="0"/>
          <a:chOff x="0" y="0"/>
          <a:chExt cx="0" cy="0"/>
        </a:xfrm>
      </p:grpSpPr>
      <p:sp>
        <p:nvSpPr>
          <p:cNvPr id="22" name="Oval 21"/>
          <p:cNvSpPr>
            <a:spLocks noChangeAspect="1"/>
          </p:cNvSpPr>
          <p:nvPr/>
        </p:nvSpPr>
        <p:spPr bwMode="auto">
          <a:xfrm>
            <a:off x="11069863" y="333374"/>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13" name="Group 12"/>
          <p:cNvGrpSpPr/>
          <p:nvPr/>
        </p:nvGrpSpPr>
        <p:grpSpPr bwMode="auto">
          <a:xfrm>
            <a:off x="331785" y="5528197"/>
            <a:ext cx="631473" cy="667800"/>
            <a:chOff x="2994151" y="1378665"/>
            <a:chExt cx="631473" cy="667800"/>
          </a:xfrm>
        </p:grpSpPr>
        <p:sp>
          <p:nvSpPr>
            <p:cNvPr id="20" name="Freeform: Shape 19"/>
            <p:cNvSpPr>
              <a:spLocks noChangeAspect="1"/>
            </p:cNvSpPr>
            <p:nvPr/>
          </p:nvSpPr>
          <p:spPr bwMode="auto">
            <a:xfrm rot="2700000">
              <a:off x="3039889" y="1332928"/>
              <a:ext cx="540000" cy="631473"/>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1" name="Oval 20"/>
            <p:cNvSpPr/>
            <p:nvPr/>
          </p:nvSpPr>
          <p:spPr bwMode="auto">
            <a:xfrm rot="8099999">
              <a:off x="3047089" y="1506465"/>
              <a:ext cx="270000" cy="540000"/>
            </a:xfrm>
            <a:prstGeom prst="ellipse">
              <a:avLst/>
            </a:prstGeom>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2" name="Title 1"/>
          <p:cNvSpPr>
            <a:spLocks noGrp="1"/>
          </p:cNvSpPr>
          <p:nvPr>
            <p:ph type="title" hasCustomPrompt="1"/>
          </p:nvPr>
        </p:nvSpPr>
        <p:spPr bwMode="auto">
          <a:xfrm>
            <a:off x="550863" y="508635"/>
            <a:ext cx="11090273" cy="1332000"/>
          </a:xfrm>
        </p:spPr>
        <p:txBody>
          <a:bodyPr>
            <a:normAutofit/>
          </a:bodyPr>
          <a:lstStyle>
            <a:lvl1pPr>
              <a:lnSpc>
                <a:spcPct val="100000"/>
              </a:lnSpc>
              <a:defRPr sz="4000"/>
            </a:lvl1pPr>
          </a:lstStyle>
          <a:p>
            <a:pPr>
              <a:defRPr/>
            </a:pPr>
            <a:r>
              <a:rPr lang="en-US"/>
              <a:t>Click to add title</a:t>
            </a:r>
            <a:endParaRPr/>
          </a:p>
        </p:txBody>
      </p:sp>
      <p:sp>
        <p:nvSpPr>
          <p:cNvPr id="3" name="Content Placeholder 2"/>
          <p:cNvSpPr>
            <a:spLocks noGrp="1"/>
          </p:cNvSpPr>
          <p:nvPr>
            <p:ph sz="half" idx="1" hasCustomPrompt="1"/>
          </p:nvPr>
        </p:nvSpPr>
        <p:spPr bwMode="auto">
          <a:xfrm>
            <a:off x="550861" y="2097174"/>
            <a:ext cx="5435599" cy="3995649"/>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 name="Content Placeholder 2"/>
          <p:cNvSpPr>
            <a:spLocks noGrp="1"/>
          </p:cNvSpPr>
          <p:nvPr>
            <p:ph sz="half" idx="13" hasCustomPrompt="1"/>
          </p:nvPr>
        </p:nvSpPr>
        <p:spPr bwMode="auto">
          <a:xfrm>
            <a:off x="6205539" y="2097174"/>
            <a:ext cx="5435599" cy="3995649"/>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Content + picture ">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600973" y="196899"/>
            <a:ext cx="4899627" cy="2331489"/>
          </a:xfrm>
        </p:spPr>
        <p:txBody>
          <a:bodyPr anchor="b" anchorCtr="0">
            <a:noAutofit/>
          </a:bodyPr>
          <a:lstStyle>
            <a:lvl1pPr algn="r">
              <a:defRPr sz="4000"/>
            </a:lvl1pPr>
          </a:lstStyle>
          <a:p>
            <a:pPr>
              <a:defRPr/>
            </a:pPr>
            <a:r>
              <a:rPr lang="en-US"/>
              <a:t>Click to add title</a:t>
            </a:r>
            <a:endParaRPr/>
          </a:p>
        </p:txBody>
      </p:sp>
      <p:sp>
        <p:nvSpPr>
          <p:cNvPr id="3" name="Content Placeholder 2"/>
          <p:cNvSpPr>
            <a:spLocks noGrp="1"/>
          </p:cNvSpPr>
          <p:nvPr>
            <p:ph sz="half" idx="1" hasCustomPrompt="1"/>
          </p:nvPr>
        </p:nvSpPr>
        <p:spPr bwMode="auto">
          <a:xfrm>
            <a:off x="583161" y="2827208"/>
            <a:ext cx="4917439" cy="3442143"/>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Picture Placeholder 7"/>
          <p:cNvSpPr>
            <a:spLocks noGrp="1"/>
          </p:cNvSpPr>
          <p:nvPr>
            <p:ph type="pic" sz="quarter" idx="13"/>
          </p:nvPr>
        </p:nvSpPr>
        <p:spPr bwMode="auto">
          <a:xfrm>
            <a:off x="6095587" y="0"/>
            <a:ext cx="6095997" cy="6858000"/>
          </a:xfrm>
        </p:spPr>
        <p:txBody>
          <a:bodyPr>
            <a:normAutofit/>
          </a:bodyPr>
          <a:lstStyle>
            <a:lvl1pPr marL="0" indent="0" algn="ctr">
              <a:buNone/>
              <a:defRPr sz="2000">
                <a:solidFill>
                  <a:schemeClr val="tx1"/>
                </a:solidFill>
              </a:defRPr>
            </a:lvl1pPr>
          </a:lstStyle>
          <a:p>
            <a:pPr>
              <a:defRPr/>
            </a:pPr>
            <a:r>
              <a:rPr lang="en-US"/>
              <a:t>Click icon to add picture</a:t>
            </a:r>
            <a:endParaRPr/>
          </a:p>
        </p:txBody>
      </p:sp>
      <p:grpSp>
        <p:nvGrpSpPr>
          <p:cNvPr id="4" name="Group 3"/>
          <p:cNvGrpSpPr/>
          <p:nvPr userDrawn="1"/>
        </p:nvGrpSpPr>
        <p:grpSpPr bwMode="auto">
          <a:xfrm>
            <a:off x="4803320" y="682621"/>
            <a:ext cx="734256" cy="760505"/>
            <a:chOff x="5243758" y="1363788"/>
            <a:chExt cx="734256" cy="760505"/>
          </a:xfrm>
        </p:grpSpPr>
        <p:sp>
          <p:nvSpPr>
            <p:cNvPr id="9"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0"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1"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15" name="Oval 14"/>
          <p:cNvSpPr>
            <a:spLocks noChangeAspect="1"/>
          </p:cNvSpPr>
          <p:nvPr userDrawn="1"/>
        </p:nvSpPr>
        <p:spPr bwMode="auto">
          <a:xfrm>
            <a:off x="1189377" y="5232628"/>
            <a:ext cx="1080000" cy="1080000"/>
          </a:xfrm>
          <a:prstGeom prst="ellipse">
            <a:avLst/>
          </a:prstGeom>
          <a:gradFill>
            <a:gsLst>
              <a:gs pos="60000">
                <a:schemeClr val="bg2">
                  <a:lumMod val="100000"/>
                </a:schemeClr>
              </a:gs>
              <a:gs pos="100000">
                <a:schemeClr val="bg2">
                  <a:lumMod val="50000"/>
                  <a:lumOff val="50000"/>
                </a:schemeClr>
              </a:gs>
            </a:gsLst>
            <a:path path="circle"/>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grpSp>
        <p:nvGrpSpPr>
          <p:cNvPr id="12" name="Group 11"/>
          <p:cNvGrpSpPr/>
          <p:nvPr/>
        </p:nvGrpSpPr>
        <p:grpSpPr bwMode="auto">
          <a:xfrm>
            <a:off x="613997" y="5334747"/>
            <a:ext cx="678134" cy="990000"/>
            <a:chOff x="10490968" y="1448826"/>
            <a:chExt cx="678134" cy="990000"/>
          </a:xfrm>
        </p:grpSpPr>
        <p:sp>
          <p:nvSpPr>
            <p:cNvPr id="13" name="Freeform: Shape 12"/>
            <p:cNvSpPr>
              <a:spLocks noChangeAspect="1"/>
            </p:cNvSpPr>
            <p:nvPr/>
          </p:nvSpPr>
          <p:spPr bwMode="auto">
            <a:xfrm rot="2700000" flipH="1" flipV="1">
              <a:off x="10268975" y="1743588"/>
              <a:ext cx="926984" cy="463492"/>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14" name="Oval 13"/>
            <p:cNvSpPr/>
            <p:nvPr/>
          </p:nvSpPr>
          <p:spPr bwMode="auto">
            <a:xfrm rot="8099999" flipH="1" flipV="1">
              <a:off x="11115554" y="1939339"/>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5" name="Oval 14"/>
            <p:cNvSpPr/>
            <p:nvPr/>
          </p:nvSpPr>
          <p:spPr bwMode="auto">
            <a:xfrm rot="8099999" flipH="1" flipV="1">
              <a:off x="10625041" y="1448826"/>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6" name="Freeform: Shape 15"/>
            <p:cNvSpPr>
              <a:spLocks noChangeAspect="1"/>
            </p:cNvSpPr>
            <p:nvPr/>
          </p:nvSpPr>
          <p:spPr bwMode="auto">
            <a:xfrm rot="2700000" flipH="1" flipV="1">
              <a:off x="10292518" y="1686747"/>
              <a:ext cx="926984" cy="5300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grpSp>
      <p:sp>
        <p:nvSpPr>
          <p:cNvPr id="2" name="Title 1"/>
          <p:cNvSpPr>
            <a:spLocks noGrp="1"/>
          </p:cNvSpPr>
          <p:nvPr>
            <p:ph type="title"/>
          </p:nvPr>
        </p:nvSpPr>
        <p:spPr bwMode="auto">
          <a:xfrm>
            <a:off x="550861" y="549274"/>
            <a:ext cx="11091600" cy="1332000"/>
          </a:xfrm>
        </p:spPr>
        <p:txBody>
          <a:bodyPr vert="horz" wrap="square" lIns="0" tIns="0" rIns="0" bIns="0" rtlCol="0" anchor="t" anchorCtr="0">
            <a:normAutofit/>
          </a:bodyPr>
          <a:lstStyle>
            <a:lvl1pPr>
              <a:defRPr lang="en-US"/>
            </a:lvl1pPr>
          </a:lstStyle>
          <a:p>
            <a:pPr lvl="0">
              <a:lnSpc>
                <a:spcPct val="100000"/>
              </a:lnSpc>
              <a:defRPr/>
            </a:pPr>
            <a:r>
              <a:rPr lang="en-US"/>
              <a:t>Click to edit Master title style</a:t>
            </a:r>
            <a:endParaRPr lang="en-US"/>
          </a:p>
        </p:txBody>
      </p:sp>
      <p:sp>
        <p:nvSpPr>
          <p:cNvPr id="3" name="Content Placeholder 2"/>
          <p:cNvSpPr>
            <a:spLocks noGrp="1"/>
          </p:cNvSpPr>
          <p:nvPr>
            <p:ph idx="1"/>
          </p:nvPr>
        </p:nvSpPr>
        <p:spPr bwMode="auto">
          <a:xfrm>
            <a:off x="550863" y="2113198"/>
            <a:ext cx="11090273" cy="397962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Content + table">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550863" y="550800"/>
            <a:ext cx="11090274" cy="1237359"/>
          </a:xfrm>
        </p:spPr>
        <p:txBody>
          <a:bodyPr anchor="t" anchorCtr="0">
            <a:noAutofit/>
          </a:bodyPr>
          <a:lstStyle>
            <a:lvl1pPr>
              <a:defRPr sz="4000"/>
            </a:lvl1pPr>
          </a:lstStyle>
          <a:p>
            <a:pPr>
              <a:defRPr/>
            </a:pPr>
            <a:r>
              <a:rPr lang="en-US"/>
              <a:t>Click to add title</a:t>
            </a:r>
            <a:endParaRPr/>
          </a:p>
        </p:txBody>
      </p:sp>
      <p:sp>
        <p:nvSpPr>
          <p:cNvPr id="3" name="Content Placeholder 2"/>
          <p:cNvSpPr>
            <a:spLocks noGrp="1"/>
          </p:cNvSpPr>
          <p:nvPr>
            <p:ph sz="half" idx="1" hasCustomPrompt="1"/>
          </p:nvPr>
        </p:nvSpPr>
        <p:spPr bwMode="auto">
          <a:xfrm>
            <a:off x="553719" y="1917064"/>
            <a:ext cx="2920999"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Table Placeholder 7"/>
          <p:cNvSpPr>
            <a:spLocks noGrp="1"/>
          </p:cNvSpPr>
          <p:nvPr>
            <p:ph type="tbl" sz="quarter" idx="13" hasCustomPrompt="1"/>
          </p:nvPr>
        </p:nvSpPr>
        <p:spPr bwMode="auto">
          <a:xfrm>
            <a:off x="4048758" y="1917064"/>
            <a:ext cx="7591798" cy="4297680"/>
          </a:xfrm>
        </p:spPr>
        <p:txBody>
          <a:bodyPr>
            <a:normAutofit/>
          </a:bodyPr>
          <a:lstStyle>
            <a:lvl1pPr>
              <a:defRPr sz="2000">
                <a:solidFill>
                  <a:schemeClr val="tx1"/>
                </a:solidFill>
              </a:defRPr>
            </a:lvl1pPr>
          </a:lstStyle>
          <a:p>
            <a:pPr>
              <a:defRPr/>
            </a:pPr>
            <a:r>
              <a:rPr lang="en-US"/>
              <a:t>Click icon to insert table</a:t>
            </a:r>
            <a:endParaRPr/>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D12358-51D2-46B3-9BDE-DF29528B945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_Two Content">
    <p:spTree>
      <p:nvGrpSpPr>
        <p:cNvPr id="1" name=""/>
        <p:cNvGrpSpPr/>
        <p:nvPr/>
      </p:nvGrpSpPr>
      <p:grpSpPr bwMode="auto">
        <a:xfrm>
          <a:off x="0" y="0"/>
          <a:ext cx="0" cy="0"/>
          <a:chOff x="0" y="0"/>
          <a:chExt cx="0" cy="0"/>
        </a:xfrm>
      </p:grpSpPr>
      <p:sp>
        <p:nvSpPr>
          <p:cNvPr id="22" name="Oval 21"/>
          <p:cNvSpPr>
            <a:spLocks noChangeAspect="1"/>
          </p:cNvSpPr>
          <p:nvPr/>
        </p:nvSpPr>
        <p:spPr bwMode="auto">
          <a:xfrm>
            <a:off x="11069863" y="333374"/>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 name="Title 1"/>
          <p:cNvSpPr>
            <a:spLocks noGrp="1"/>
          </p:cNvSpPr>
          <p:nvPr>
            <p:ph type="title" hasCustomPrompt="1"/>
          </p:nvPr>
        </p:nvSpPr>
        <p:spPr bwMode="auto">
          <a:xfrm>
            <a:off x="550863" y="488314"/>
            <a:ext cx="11090273" cy="1332000"/>
          </a:xfrm>
        </p:spPr>
        <p:txBody>
          <a:bodyPr>
            <a:normAutofit/>
          </a:bodyPr>
          <a:lstStyle>
            <a:lvl1pPr>
              <a:lnSpc>
                <a:spcPct val="100000"/>
              </a:lnSpc>
              <a:defRPr sz="4000"/>
            </a:lvl1pPr>
          </a:lstStyle>
          <a:p>
            <a:pPr>
              <a:defRPr/>
            </a:pPr>
            <a:r>
              <a:rPr lang="en-US"/>
              <a:t>Click to add title</a:t>
            </a:r>
            <a:endParaRPr/>
          </a:p>
        </p:txBody>
      </p:sp>
      <p:grpSp>
        <p:nvGrpSpPr>
          <p:cNvPr id="11" name="Group 10"/>
          <p:cNvGrpSpPr/>
          <p:nvPr userDrawn="1"/>
        </p:nvGrpSpPr>
        <p:grpSpPr bwMode="auto">
          <a:xfrm>
            <a:off x="10379260" y="2030034"/>
            <a:ext cx="1335600" cy="1262946"/>
            <a:chOff x="10145014" y="2343978"/>
            <a:chExt cx="1335600" cy="1262946"/>
          </a:xfrm>
        </p:grpSpPr>
        <p:sp>
          <p:nvSpPr>
            <p:cNvPr id="12" name="Freeform: Shape 25"/>
            <p:cNvSpPr>
              <a:spLocks noChangeAspect="1"/>
            </p:cNvSpPr>
            <p:nvPr/>
          </p:nvSpPr>
          <p:spPr bwMode="auto">
            <a:xfrm rot="8099999">
              <a:off x="10400614" y="2343978"/>
              <a:ext cx="1080000" cy="1262946"/>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4" name="Oval 13"/>
            <p:cNvSpPr/>
            <p:nvPr/>
          </p:nvSpPr>
          <p:spPr bwMode="auto">
            <a:xfrm rot="13500000">
              <a:off x="10415014" y="2179850"/>
              <a:ext cx="540000" cy="1080000"/>
            </a:xfrm>
            <a:prstGeom prst="ellipse">
              <a:avLst/>
            </a:prstGeom>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15" name="Freeform: Shape 21"/>
          <p:cNvSpPr>
            <a:spLocks noChangeAspect="1"/>
          </p:cNvSpPr>
          <p:nvPr userDrawn="1"/>
        </p:nvSpPr>
        <p:spPr bwMode="auto">
          <a:xfrm>
            <a:off x="4295774" y="0"/>
            <a:ext cx="360000" cy="274637"/>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fill="norm" stroke="1" extrusionOk="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13" name="Group 12"/>
          <p:cNvGrpSpPr/>
          <p:nvPr/>
        </p:nvGrpSpPr>
        <p:grpSpPr bwMode="auto">
          <a:xfrm>
            <a:off x="331785" y="5528197"/>
            <a:ext cx="631473" cy="667800"/>
            <a:chOff x="2994151" y="1378665"/>
            <a:chExt cx="631473" cy="667800"/>
          </a:xfrm>
        </p:grpSpPr>
        <p:sp>
          <p:nvSpPr>
            <p:cNvPr id="20" name="Freeform: Shape 19"/>
            <p:cNvSpPr>
              <a:spLocks noChangeAspect="1"/>
            </p:cNvSpPr>
            <p:nvPr/>
          </p:nvSpPr>
          <p:spPr bwMode="auto">
            <a:xfrm rot="2700000">
              <a:off x="3039889" y="1332928"/>
              <a:ext cx="540000" cy="631473"/>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1" name="Oval 20"/>
            <p:cNvSpPr/>
            <p:nvPr/>
          </p:nvSpPr>
          <p:spPr bwMode="auto">
            <a:xfrm rot="8099999">
              <a:off x="3047089" y="1506465"/>
              <a:ext cx="270000" cy="540000"/>
            </a:xfrm>
            <a:prstGeom prst="ellipse">
              <a:avLst/>
            </a:prstGeom>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3" name="Content Placeholder 2"/>
          <p:cNvSpPr>
            <a:spLocks noGrp="1"/>
          </p:cNvSpPr>
          <p:nvPr>
            <p:ph sz="half" idx="1" hasCustomPrompt="1"/>
          </p:nvPr>
        </p:nvSpPr>
        <p:spPr bwMode="auto">
          <a:xfrm>
            <a:off x="550861" y="1965094"/>
            <a:ext cx="5435599" cy="399564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 name="Content Placeholder 2"/>
          <p:cNvSpPr>
            <a:spLocks noGrp="1"/>
          </p:cNvSpPr>
          <p:nvPr>
            <p:ph sz="half" idx="13" hasCustomPrompt="1"/>
          </p:nvPr>
        </p:nvSpPr>
        <p:spPr bwMode="auto">
          <a:xfrm>
            <a:off x="6301305" y="1965094"/>
            <a:ext cx="5339396" cy="399564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Table">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550863" y="560961"/>
            <a:ext cx="11090274" cy="1186560"/>
          </a:xfrm>
        </p:spPr>
        <p:txBody>
          <a:bodyPr anchor="t" anchorCtr="0">
            <a:noAutofit/>
          </a:bodyPr>
          <a:lstStyle>
            <a:lvl1pPr>
              <a:defRPr sz="4000"/>
            </a:lvl1pPr>
          </a:lstStyle>
          <a:p>
            <a:pPr>
              <a:defRPr/>
            </a:pPr>
            <a:r>
              <a:rPr lang="en-US"/>
              <a:t>Click to add title</a:t>
            </a:r>
            <a:endParaRPr/>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D12358-51D2-46B3-9BDE-DF29528B9454}" type="slidenum">
              <a:rPr lang="en-US"/>
              <a:t>‹#›</a:t>
            </a:fld>
            <a:endParaRPr lang="en-US"/>
          </a:p>
        </p:txBody>
      </p:sp>
      <p:sp>
        <p:nvSpPr>
          <p:cNvPr id="3" name="Content Placeholder 2"/>
          <p:cNvSpPr>
            <a:spLocks noGrp="1"/>
          </p:cNvSpPr>
          <p:nvPr>
            <p:ph sz="half" idx="1" hasCustomPrompt="1"/>
          </p:nvPr>
        </p:nvSpPr>
        <p:spPr bwMode="auto">
          <a:xfrm>
            <a:off x="550860" y="1917063"/>
            <a:ext cx="11090274" cy="4297678"/>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Closing">
    <p:spTree>
      <p:nvGrpSpPr>
        <p:cNvPr id="1" name=""/>
        <p:cNvGrpSpPr/>
        <p:nvPr/>
      </p:nvGrpSpPr>
      <p:grpSpPr bwMode="auto">
        <a:xfrm>
          <a:off x="0" y="0"/>
          <a:ext cx="0" cy="0"/>
          <a:chOff x="0" y="0"/>
          <a:chExt cx="0" cy="0"/>
        </a:xfrm>
      </p:grpSpPr>
      <p:sp>
        <p:nvSpPr>
          <p:cNvPr id="7" name="Oval 6"/>
          <p:cNvSpPr>
            <a:spLocks noChangeAspect="1"/>
          </p:cNvSpPr>
          <p:nvPr userDrawn="1"/>
        </p:nvSpPr>
        <p:spPr bwMode="auto">
          <a:xfrm>
            <a:off x="5303844" y="5427211"/>
            <a:ext cx="1080000" cy="1080000"/>
          </a:xfrm>
          <a:prstGeom prst="ellipse">
            <a:avLst/>
          </a:prstGeom>
          <a:gradFill>
            <a:gsLst>
              <a:gs pos="60000">
                <a:schemeClr val="bg2">
                  <a:lumMod val="100000"/>
                </a:schemeClr>
              </a:gs>
              <a:gs pos="100000">
                <a:schemeClr val="bg2">
                  <a:lumMod val="50000"/>
                  <a:lumOff val="50000"/>
                </a:schemeClr>
              </a:gs>
            </a:gsLst>
            <a:path path="circle"/>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 name="Title 1"/>
          <p:cNvSpPr>
            <a:spLocks noGrp="1"/>
          </p:cNvSpPr>
          <p:nvPr>
            <p:ph type="title" hasCustomPrompt="1"/>
          </p:nvPr>
        </p:nvSpPr>
        <p:spPr bwMode="auto">
          <a:xfrm>
            <a:off x="549535" y="549273"/>
            <a:ext cx="5179329" cy="2841828"/>
          </a:xfrm>
        </p:spPr>
        <p:txBody>
          <a:bodyPr vert="horz" wrap="square" lIns="0" tIns="0" rIns="0" bIns="0" rtlCol="0" anchor="b" anchorCtr="0">
            <a:normAutofit/>
          </a:bodyPr>
          <a:lstStyle>
            <a:lvl1pPr>
              <a:defRPr lang="en-US" sz="5400"/>
            </a:lvl1pPr>
          </a:lstStyle>
          <a:p>
            <a:pPr lvl="0">
              <a:lnSpc>
                <a:spcPct val="100000"/>
              </a:lnSpc>
              <a:defRPr/>
            </a:pPr>
            <a:r>
              <a:rPr lang="en-US"/>
              <a:t>Click to add title</a:t>
            </a:r>
            <a:endParaRPr/>
          </a:p>
        </p:txBody>
      </p:sp>
      <p:sp>
        <p:nvSpPr>
          <p:cNvPr id="3" name="Content Placeholder 2"/>
          <p:cNvSpPr>
            <a:spLocks noGrp="1"/>
          </p:cNvSpPr>
          <p:nvPr>
            <p:ph idx="1" hasCustomPrompt="1"/>
          </p:nvPr>
        </p:nvSpPr>
        <p:spPr bwMode="auto">
          <a:xfrm>
            <a:off x="549536" y="3646703"/>
            <a:ext cx="5179329" cy="2706159"/>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defRPr/>
            </a:pPr>
            <a:r>
              <a:rPr lang="en-US"/>
              <a:t>Click to add content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 name="Picture Placeholder 19"/>
          <p:cNvSpPr>
            <a:spLocks noGrp="1"/>
          </p:cNvSpPr>
          <p:nvPr>
            <p:ph type="pic" sz="quarter" idx="13" hasCustomPrompt="1"/>
          </p:nvPr>
        </p:nvSpPr>
        <p:spPr bwMode="auto">
          <a:xfrm>
            <a:off x="5926137" y="549274"/>
            <a:ext cx="5654674" cy="5788024"/>
          </a:xfrm>
        </p:spPr>
        <p:txBody>
          <a:bodyPr>
            <a:normAutofit/>
          </a:bodyPr>
          <a:lstStyle>
            <a:lvl1pPr marL="0" indent="0" algn="ctr">
              <a:buNone/>
              <a:defRPr sz="2000">
                <a:solidFill>
                  <a:schemeClr val="tx1"/>
                </a:solidFill>
              </a:defRPr>
            </a:lvl1pPr>
          </a:lstStyle>
          <a:p>
            <a:pPr>
              <a:defRPr/>
            </a:pPr>
            <a:r>
              <a:rPr lang="en-US"/>
              <a:t>Click icon to insert picture</a:t>
            </a:r>
            <a:endParaRPr/>
          </a:p>
        </p:txBody>
      </p:sp>
      <p:grpSp>
        <p:nvGrpSpPr>
          <p:cNvPr id="9" name="Group 8"/>
          <p:cNvGrpSpPr/>
          <p:nvPr userDrawn="1"/>
        </p:nvGrpSpPr>
        <p:grpSpPr bwMode="auto">
          <a:xfrm>
            <a:off x="594036" y="5610391"/>
            <a:ext cx="667801" cy="631473"/>
            <a:chOff x="10478913" y="1506690"/>
            <a:chExt cx="667801" cy="631473"/>
          </a:xfrm>
        </p:grpSpPr>
        <p:sp>
          <p:nvSpPr>
            <p:cNvPr id="10" name="Freeform: Shape 15"/>
            <p:cNvSpPr>
              <a:spLocks noChangeAspect="1"/>
            </p:cNvSpPr>
            <p:nvPr/>
          </p:nvSpPr>
          <p:spPr bwMode="auto">
            <a:xfrm rot="8099999">
              <a:off x="10606714" y="1506690"/>
              <a:ext cx="540000" cy="631473"/>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1" name="Oval 10"/>
            <p:cNvSpPr/>
            <p:nvPr/>
          </p:nvSpPr>
          <p:spPr bwMode="auto">
            <a:xfrm rot="13500000">
              <a:off x="10613914" y="1424626"/>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grpSp>
        <p:nvGrpSpPr>
          <p:cNvPr id="12" name="Group 11"/>
          <p:cNvGrpSpPr/>
          <p:nvPr/>
        </p:nvGrpSpPr>
        <p:grpSpPr bwMode="auto">
          <a:xfrm>
            <a:off x="613997" y="5334747"/>
            <a:ext cx="678134" cy="990000"/>
            <a:chOff x="10490968" y="1448826"/>
            <a:chExt cx="678134" cy="990000"/>
          </a:xfrm>
        </p:grpSpPr>
        <p:sp>
          <p:nvSpPr>
            <p:cNvPr id="13" name="Freeform: Shape 12"/>
            <p:cNvSpPr>
              <a:spLocks noChangeAspect="1"/>
            </p:cNvSpPr>
            <p:nvPr/>
          </p:nvSpPr>
          <p:spPr bwMode="auto">
            <a:xfrm rot="2700000" flipH="1" flipV="1">
              <a:off x="10268975" y="1743588"/>
              <a:ext cx="926984" cy="463492"/>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14" name="Oval 13"/>
            <p:cNvSpPr/>
            <p:nvPr/>
          </p:nvSpPr>
          <p:spPr bwMode="auto">
            <a:xfrm rot="8099999" flipH="1" flipV="1">
              <a:off x="11115554" y="1939339"/>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5" name="Oval 14"/>
            <p:cNvSpPr/>
            <p:nvPr/>
          </p:nvSpPr>
          <p:spPr bwMode="auto">
            <a:xfrm rot="8099999" flipH="1" flipV="1">
              <a:off x="10625041" y="1448826"/>
              <a:ext cx="53548" cy="233294"/>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6" name="Freeform: Shape 15"/>
            <p:cNvSpPr>
              <a:spLocks noChangeAspect="1"/>
            </p:cNvSpPr>
            <p:nvPr/>
          </p:nvSpPr>
          <p:spPr bwMode="auto">
            <a:xfrm rot="2700000" flipH="1" flipV="1">
              <a:off x="10292518" y="1686747"/>
              <a:ext cx="926984" cy="5300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fill="norm" stroke="1"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gr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grpSp>
        <p:nvGrpSpPr>
          <p:cNvPr id="48" name="Group 47"/>
          <p:cNvGrpSpPr/>
          <p:nvPr/>
        </p:nvGrpSpPr>
        <p:grpSpPr bwMode="auto">
          <a:xfrm>
            <a:off x="356481" y="879006"/>
            <a:ext cx="734256" cy="760505"/>
            <a:chOff x="5243758" y="1363788"/>
            <a:chExt cx="734256" cy="760505"/>
          </a:xfrm>
        </p:grpSpPr>
        <p:sp>
          <p:nvSpPr>
            <p:cNvPr id="49"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50"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51"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2" name="Title 1"/>
          <p:cNvSpPr>
            <a:spLocks noGrp="1"/>
          </p:cNvSpPr>
          <p:nvPr>
            <p:ph type="title"/>
          </p:nvPr>
        </p:nvSpPr>
        <p:spPr bwMode="auto">
          <a:xfrm>
            <a:off x="563562" y="474345"/>
            <a:ext cx="11077573" cy="2954655"/>
          </a:xfrm>
        </p:spPr>
        <p:txBody>
          <a:bodyPr vert="horz" wrap="square" lIns="0" tIns="0" rIns="0" bIns="0" rtlCol="0" anchor="b" anchorCtr="0">
            <a:normAutofit/>
          </a:bodyPr>
          <a:lstStyle>
            <a:lvl1pPr>
              <a:defRPr lang="en-US" sz="6400"/>
            </a:lvl1pPr>
          </a:lstStyle>
          <a:p>
            <a:pPr lvl="0">
              <a:lnSpc>
                <a:spcPct val="100000"/>
              </a:lnSpc>
              <a:defRPr/>
            </a:pPr>
            <a:r>
              <a:rPr lang="en-US"/>
              <a:t>Click to edit Master title style</a:t>
            </a:r>
            <a:endParaRPr lang="en-US"/>
          </a:p>
        </p:txBody>
      </p:sp>
      <p:sp>
        <p:nvSpPr>
          <p:cNvPr id="4" name="Date Placeholder 3"/>
          <p:cNvSpPr>
            <a:spLocks noGrp="1"/>
          </p:cNvSpPr>
          <p:nvPr>
            <p:ph type="dt" sz="half" idx="10"/>
          </p:nvPr>
        </p:nvSpPr>
        <p:spPr bwMode="auto"/>
        <p:txBody>
          <a:bodyPr/>
          <a:lstStyle/>
          <a:p>
            <a:pPr>
              <a:defRPr/>
            </a:pPr>
            <a:r>
              <a:rPr lang="en-US"/>
              <a:t>20XX</a:t>
            </a:r>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BA1B0FB-D917-4C8C-928F-313BD683BF39}" type="slidenum">
              <a:rPr lang="en-US"/>
              <a:t>‹#›</a:t>
            </a:fld>
            <a:endParaRPr lang="en-US"/>
          </a:p>
        </p:txBody>
      </p:sp>
      <p:sp>
        <p:nvSpPr>
          <p:cNvPr id="3" name="Text Placeholder 2"/>
          <p:cNvSpPr>
            <a:spLocks noGrp="1"/>
          </p:cNvSpPr>
          <p:nvPr>
            <p:ph type="body" idx="1"/>
          </p:nvPr>
        </p:nvSpPr>
        <p:spPr bwMode="auto">
          <a:xfrm>
            <a:off x="566271" y="3629772"/>
            <a:ext cx="11074865" cy="2678952"/>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1" name="Freeform: Shape 40"/>
          <p:cNvSpPr>
            <a:spLocks noChangeAspect="1"/>
          </p:cNvSpPr>
          <p:nvPr/>
        </p:nvSpPr>
        <p:spPr bwMode="auto">
          <a:xfrm rot="18900000">
            <a:off x="11209131" y="4448188"/>
            <a:ext cx="999199" cy="1262946"/>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fill="norm" stroke="1" extrusionOk="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43" name="Freeform: Shape 42"/>
          <p:cNvSpPr/>
          <p:nvPr/>
        </p:nvSpPr>
        <p:spPr bwMode="auto">
          <a:xfrm rot="2700000">
            <a:off x="11686936" y="4853515"/>
            <a:ext cx="540000" cy="978283"/>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fill="norm" stroke="1" extrusionOk="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2" name="Oval 21"/>
          <p:cNvSpPr>
            <a:spLocks noChangeAspect="1"/>
          </p:cNvSpPr>
          <p:nvPr/>
        </p:nvSpPr>
        <p:spPr bwMode="auto">
          <a:xfrm>
            <a:off x="11069863" y="333374"/>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13" name="Group 12"/>
          <p:cNvGrpSpPr/>
          <p:nvPr/>
        </p:nvGrpSpPr>
        <p:grpSpPr bwMode="auto">
          <a:xfrm>
            <a:off x="331785" y="5528197"/>
            <a:ext cx="631473" cy="667800"/>
            <a:chOff x="2994151" y="1378665"/>
            <a:chExt cx="631473" cy="667800"/>
          </a:xfrm>
        </p:grpSpPr>
        <p:sp>
          <p:nvSpPr>
            <p:cNvPr id="20" name="Freeform: Shape 19"/>
            <p:cNvSpPr>
              <a:spLocks noChangeAspect="1"/>
            </p:cNvSpPr>
            <p:nvPr/>
          </p:nvSpPr>
          <p:spPr bwMode="auto">
            <a:xfrm rot="2700000">
              <a:off x="3039889" y="1332928"/>
              <a:ext cx="540000" cy="631473"/>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1" name="Oval 20"/>
            <p:cNvSpPr/>
            <p:nvPr/>
          </p:nvSpPr>
          <p:spPr bwMode="auto">
            <a:xfrm rot="8099999">
              <a:off x="3047089" y="1506465"/>
              <a:ext cx="270000" cy="540000"/>
            </a:xfrm>
            <a:prstGeom prst="ellipse">
              <a:avLst/>
            </a:prstGeom>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2" name="Title 1"/>
          <p:cNvSpPr>
            <a:spLocks noGrp="1"/>
          </p:cNvSpPr>
          <p:nvPr>
            <p:ph type="title"/>
          </p:nvPr>
        </p:nvSpPr>
        <p:spPr bwMode="auto">
          <a:xfrm>
            <a:off x="550863" y="549274"/>
            <a:ext cx="11090273" cy="1332000"/>
          </a:xfrm>
        </p:spPr>
        <p:txBody>
          <a:bodyPr/>
          <a:lstStyle>
            <a:lvl1pPr>
              <a:lnSpc>
                <a:spcPct val="100000"/>
              </a:lnSpc>
              <a:defRPr/>
            </a:lvl1pPr>
          </a:lstStyle>
          <a:p>
            <a:pPr>
              <a:defRPr/>
            </a:pPr>
            <a:r>
              <a:rPr lang="en-US"/>
              <a:t>Click to edit Master title style</a:t>
            </a:r>
            <a:endParaRPr lang="en-US"/>
          </a:p>
        </p:txBody>
      </p:sp>
      <p:sp>
        <p:nvSpPr>
          <p:cNvPr id="3" name="Content Placeholder 2"/>
          <p:cNvSpPr>
            <a:spLocks noGrp="1"/>
          </p:cNvSpPr>
          <p:nvPr>
            <p:ph sz="half" idx="1"/>
          </p:nvPr>
        </p:nvSpPr>
        <p:spPr bwMode="auto">
          <a:xfrm>
            <a:off x="550861" y="2097174"/>
            <a:ext cx="5435599" cy="399564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5537" y="2097174"/>
            <a:ext cx="5435599" cy="399564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12" name="Oval 11"/>
          <p:cNvSpPr>
            <a:spLocks noChangeAspect="1"/>
          </p:cNvSpPr>
          <p:nvPr/>
        </p:nvSpPr>
        <p:spPr bwMode="auto">
          <a:xfrm>
            <a:off x="11091611" y="5893465"/>
            <a:ext cx="360000" cy="360000"/>
          </a:xfrm>
          <a:prstGeom prst="ellipse">
            <a:avLst/>
          </a:prstGeom>
          <a:gradFill>
            <a:gsLst>
              <a:gs pos="60000">
                <a:schemeClr val="bg2"/>
              </a:gs>
              <a:gs pos="100000">
                <a:schemeClr val="bg2">
                  <a:lumMod val="50000"/>
                  <a:lumOff val="50000"/>
                </a:schemeClr>
              </a:gs>
            </a:gsLst>
            <a:path path="circle"/>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1" name="Rectangle 10"/>
          <p:cNvSpPr/>
          <p:nvPr/>
        </p:nvSpPr>
        <p:spPr bwMode="auto">
          <a:xfrm>
            <a:off x="11451611" y="5827878"/>
            <a:ext cx="379048"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550861" y="549274"/>
            <a:ext cx="11097549" cy="1332000"/>
          </a:xfrm>
        </p:spPr>
        <p:txBody>
          <a:bodyPr vert="horz" wrap="square" lIns="0" tIns="0" rIns="0" bIns="0" rtlCol="0" anchor="t" anchorCtr="0">
            <a:normAutofit/>
          </a:bodyPr>
          <a:lstStyle>
            <a:lvl1pPr>
              <a:defRPr lang="en-US" sz="3200"/>
            </a:lvl1pPr>
          </a:lstStyle>
          <a:p>
            <a:pPr lvl="0">
              <a:lnSpc>
                <a:spcPct val="100000"/>
              </a:lnSpc>
              <a:defRPr/>
            </a:pPr>
            <a:r>
              <a:rPr lang="en-US"/>
              <a:t>Click to edit Master title style</a:t>
            </a:r>
            <a:endParaRPr lang="en-US"/>
          </a:p>
        </p:txBody>
      </p:sp>
      <p:sp>
        <p:nvSpPr>
          <p:cNvPr id="3" name="Text Placeholder 2"/>
          <p:cNvSpPr>
            <a:spLocks noGrp="1"/>
          </p:cNvSpPr>
          <p:nvPr>
            <p:ph type="body" idx="1"/>
          </p:nvPr>
        </p:nvSpPr>
        <p:spPr bwMode="auto">
          <a:xfrm>
            <a:off x="550863" y="1881274"/>
            <a:ext cx="5437185" cy="535353"/>
          </a:xfrm>
        </p:spPr>
        <p:txBody>
          <a:bodyPr anchor="b">
            <a:normAutofit/>
          </a:bodyPr>
          <a:lstStyle>
            <a:lvl1pPr marL="0" indent="0">
              <a:buNone/>
              <a:defRPr sz="1400" b="0" cap="all" spc="20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550863" y="2577269"/>
            <a:ext cx="5429113" cy="351555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12023" y="1881274"/>
            <a:ext cx="5436390" cy="535353"/>
          </a:xfrm>
        </p:spPr>
        <p:txBody>
          <a:bodyPr vert="horz" wrap="square" lIns="0" tIns="0" rIns="0" bIns="0" rtlCol="0" anchor="b">
            <a:normAutofit/>
          </a:bodyPr>
          <a:lstStyle>
            <a:lvl1pPr>
              <a:defRPr lang="en-US" sz="1400" b="0" cap="all" spc="200">
                <a:solidFill>
                  <a:schemeClr val="tx1"/>
                </a:solidFill>
              </a:defRPr>
            </a:lvl1pPr>
          </a:lstStyle>
          <a:p>
            <a:pPr marL="0" lvl="0" indent="0">
              <a:buNone/>
              <a:defRPr/>
            </a:pPr>
            <a:r>
              <a:rPr lang="en-US"/>
              <a:t>Click to edit Master text styles</a:t>
            </a:r>
            <a:endParaRPr/>
          </a:p>
        </p:txBody>
      </p:sp>
      <p:sp>
        <p:nvSpPr>
          <p:cNvPr id="6" name="Content Placeholder 5"/>
          <p:cNvSpPr>
            <a:spLocks noGrp="1"/>
          </p:cNvSpPr>
          <p:nvPr>
            <p:ph sz="quarter" idx="4"/>
          </p:nvPr>
        </p:nvSpPr>
        <p:spPr bwMode="auto">
          <a:xfrm>
            <a:off x="6212022" y="2577269"/>
            <a:ext cx="5436389" cy="351555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r>
              <a:rPr lang="en-US"/>
              <a:t>20XX</a:t>
            </a:r>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359148" y="550798"/>
            <a:ext cx="8283312" cy="5542024"/>
          </a:xfrm>
        </p:spPr>
        <p:txBody>
          <a:bodyPr vert="horz" wrap="square" lIns="0" tIns="0" rIns="0" bIns="0" rtlCol="0" anchor="ctr" anchorCtr="0">
            <a:normAutofit/>
          </a:bodyPr>
          <a:lstStyle>
            <a:lvl1pPr>
              <a:defRPr lang="en-US"/>
            </a:lvl1pPr>
          </a:lstStyle>
          <a:p>
            <a:pPr lvl="0">
              <a:lnSpc>
                <a:spcPct val="100000"/>
              </a:lnSpc>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r>
              <a:rPr lang="en-US"/>
              <a:t>20XX</a:t>
            </a:r>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DBA1B0FB-D917-4C8C-928F-313BD683BF39}" type="slidenum">
              <a:rPr lang="en-US"/>
              <a:t>‹#›</a:t>
            </a:fld>
            <a:endParaRPr lang="en-US"/>
          </a:p>
        </p:txBody>
      </p:sp>
      <p:sp>
        <p:nvSpPr>
          <p:cNvPr id="39" name="Freeform: Shape 38"/>
          <p:cNvSpPr>
            <a:spLocks noChangeAspect="1"/>
          </p:cNvSpPr>
          <p:nvPr/>
        </p:nvSpPr>
        <p:spPr bwMode="auto">
          <a:xfrm rot="18900000" flipV="1">
            <a:off x="-410726" y="3958416"/>
            <a:ext cx="3536329" cy="1853968"/>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fill="norm" stroke="1" extrusionOk="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31000">
                <a:schemeClr val="bg2">
                  <a:lumMod val="90000"/>
                  <a:lumOff val="10000"/>
                </a:schemeClr>
              </a:gs>
              <a:gs pos="97000">
                <a:schemeClr val="bg2"/>
              </a:gs>
            </a:gsLst>
            <a:lin ang="15000000" scaled="0"/>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33" name="Freeform: Shape 32"/>
          <p:cNvSpPr>
            <a:spLocks noChangeAspect="1"/>
          </p:cNvSpPr>
          <p:nvPr/>
        </p:nvSpPr>
        <p:spPr bwMode="auto">
          <a:xfrm rot="18900000" flipV="1">
            <a:off x="-481150" y="3649707"/>
            <a:ext cx="3478700" cy="2164842"/>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fill="norm" stroke="1" extrusionOk="0">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24" name="Oval 23"/>
          <p:cNvSpPr/>
          <p:nvPr/>
        </p:nvSpPr>
        <p:spPr bwMode="auto">
          <a:xfrm rot="13500000" flipV="1">
            <a:off x="1512276" y="2840040"/>
            <a:ext cx="214195" cy="933177"/>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42" name="Oval 41"/>
          <p:cNvSpPr>
            <a:spLocks noChangeAspect="1"/>
          </p:cNvSpPr>
          <p:nvPr/>
        </p:nvSpPr>
        <p:spPr bwMode="auto">
          <a:xfrm>
            <a:off x="1780660" y="385236"/>
            <a:ext cx="1080000" cy="1080000"/>
          </a:xfrm>
          <a:prstGeom prst="ellipse">
            <a:avLst/>
          </a:prstGeom>
          <a:gradFill>
            <a:gsLst>
              <a:gs pos="60000">
                <a:schemeClr val="bg2">
                  <a:lumMod val="100000"/>
                </a:schemeClr>
              </a:gs>
              <a:gs pos="100000">
                <a:schemeClr val="bg2">
                  <a:lumMod val="50000"/>
                  <a:lumOff val="50000"/>
                </a:schemeClr>
              </a:gs>
            </a:gsLst>
            <a:path path="circle"/>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nvGrpSpPr>
          <p:cNvPr id="51" name="Group 50"/>
          <p:cNvGrpSpPr/>
          <p:nvPr/>
        </p:nvGrpSpPr>
        <p:grpSpPr bwMode="auto">
          <a:xfrm>
            <a:off x="623180" y="1514007"/>
            <a:ext cx="734256" cy="760505"/>
            <a:chOff x="5243758" y="1363788"/>
            <a:chExt cx="734256" cy="760505"/>
          </a:xfrm>
        </p:grpSpPr>
        <p:sp>
          <p:nvSpPr>
            <p:cNvPr id="52"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53"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54"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r>
              <a:rPr lang="en-US"/>
              <a:t>20XX</a:t>
            </a:r>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grpSp>
        <p:nvGrpSpPr>
          <p:cNvPr id="8" name="Group 7"/>
          <p:cNvGrpSpPr/>
          <p:nvPr/>
        </p:nvGrpSpPr>
        <p:grpSpPr bwMode="auto">
          <a:xfrm>
            <a:off x="4949629" y="5111860"/>
            <a:ext cx="1262946" cy="1335600"/>
            <a:chOff x="2678416" y="2427950"/>
            <a:chExt cx="1262946" cy="1335600"/>
          </a:xfrm>
        </p:grpSpPr>
        <p:sp>
          <p:nvSpPr>
            <p:cNvPr id="11" name="Freeform: Shape 10"/>
            <p:cNvSpPr>
              <a:spLocks noChangeAspect="1"/>
            </p:cNvSpPr>
            <p:nvPr/>
          </p:nvSpPr>
          <p:spPr bwMode="auto">
            <a:xfrm rot="2700000">
              <a:off x="2769890" y="2336476"/>
              <a:ext cx="1080000" cy="1262946"/>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fill="norm" stroke="1"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2" name="Oval 11"/>
            <p:cNvSpPr/>
            <p:nvPr/>
          </p:nvSpPr>
          <p:spPr bwMode="auto">
            <a:xfrm rot="8099999">
              <a:off x="2784290" y="2683550"/>
              <a:ext cx="540000" cy="1080000"/>
            </a:xfrm>
            <a:prstGeom prst="ellipse">
              <a:avLst/>
            </a:prstGeom>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2" name="Title 1"/>
          <p:cNvSpPr>
            <a:spLocks noGrp="1"/>
          </p:cNvSpPr>
          <p:nvPr>
            <p:ph type="title"/>
          </p:nvPr>
        </p:nvSpPr>
        <p:spPr bwMode="auto">
          <a:xfrm>
            <a:off x="550863" y="549274"/>
            <a:ext cx="11090274" cy="984884"/>
          </a:xfrm>
        </p:spPr>
        <p:txBody>
          <a:bodyPr anchor="t">
            <a:normAutofit/>
          </a:bodyPr>
          <a:lstStyle>
            <a:lvl1pPr>
              <a:lnSpc>
                <a:spcPct val="100000"/>
              </a:lnSpc>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4295774" y="1750059"/>
            <a:ext cx="7345361" cy="4342764"/>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550863" y="1750059"/>
            <a:ext cx="3565524" cy="434276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grpSp>
        <p:nvGrpSpPr>
          <p:cNvPr id="17" name="Group 16"/>
          <p:cNvGrpSpPr/>
          <p:nvPr/>
        </p:nvGrpSpPr>
        <p:grpSpPr bwMode="auto">
          <a:xfrm>
            <a:off x="334963" y="5115517"/>
            <a:ext cx="734256" cy="760505"/>
            <a:chOff x="5243758" y="1363788"/>
            <a:chExt cx="734256" cy="760505"/>
          </a:xfrm>
        </p:grpSpPr>
        <p:sp>
          <p:nvSpPr>
            <p:cNvPr id="18" name="Freeform 5"/>
            <p:cNvSpPr/>
            <p:nvPr/>
          </p:nvSpPr>
          <p:spPr bwMode="auto">
            <a:xfrm rot="1799998">
              <a:off x="5356929" y="1363788"/>
              <a:ext cx="621085" cy="364600"/>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fill="norm" stroke="1" extrusionOk="0">
                  <a:moveTo>
                    <a:pt x="266" y="0"/>
                  </a:moveTo>
                  <a:lnTo>
                    <a:pt x="0" y="158"/>
                  </a:lnTo>
                  <a:lnTo>
                    <a:pt x="266" y="317"/>
                  </a:lnTo>
                  <a:lnTo>
                    <a:pt x="540" y="158"/>
                  </a:lnTo>
                  <a:lnTo>
                    <a:pt x="266" y="0"/>
                  </a:lnTo>
                  <a:close/>
                </a:path>
              </a:pathLst>
            </a:custGeom>
            <a:gradFill>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19" name="Freeform 6"/>
            <p:cNvSpPr/>
            <p:nvPr/>
          </p:nvSpPr>
          <p:spPr bwMode="auto">
            <a:xfrm rot="1799998">
              <a:off x="5243758" y="1430746"/>
              <a:ext cx="305941" cy="538274"/>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fill="norm" stroke="1" extrusionOk="0">
                  <a:moveTo>
                    <a:pt x="266" y="468"/>
                  </a:moveTo>
                  <a:lnTo>
                    <a:pt x="0" y="310"/>
                  </a:lnTo>
                  <a:lnTo>
                    <a:pt x="0" y="310"/>
                  </a:lnTo>
                  <a:lnTo>
                    <a:pt x="0" y="0"/>
                  </a:lnTo>
                  <a:lnTo>
                    <a:pt x="0" y="0"/>
                  </a:lnTo>
                  <a:lnTo>
                    <a:pt x="266" y="159"/>
                  </a:lnTo>
                  <a:lnTo>
                    <a:pt x="266" y="468"/>
                  </a:lnTo>
                  <a:close/>
                </a:path>
              </a:pathLst>
            </a:custGeom>
            <a:gradFill>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sp>
          <p:nvSpPr>
            <p:cNvPr id="20" name="Freeform 8"/>
            <p:cNvSpPr/>
            <p:nvPr/>
          </p:nvSpPr>
          <p:spPr bwMode="auto">
            <a:xfrm rot="1799998">
              <a:off x="5508096" y="1586018"/>
              <a:ext cx="315144" cy="538274"/>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fill="norm" stroke="1" extrusionOk="0">
                  <a:moveTo>
                    <a:pt x="274" y="0"/>
                  </a:moveTo>
                  <a:lnTo>
                    <a:pt x="274" y="310"/>
                  </a:lnTo>
                  <a:lnTo>
                    <a:pt x="274" y="310"/>
                  </a:lnTo>
                  <a:lnTo>
                    <a:pt x="0" y="468"/>
                  </a:lnTo>
                  <a:lnTo>
                    <a:pt x="0" y="159"/>
                  </a:lnTo>
                  <a:lnTo>
                    <a:pt x="274" y="0"/>
                  </a:lnTo>
                  <a:lnTo>
                    <a:pt x="274" y="0"/>
                  </a:lnTo>
                  <a:close/>
                </a:path>
              </a:pathLst>
            </a:custGeom>
            <a:gradFill>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en-US"/>
            </a:p>
          </p:txBody>
        </p:sp>
      </p:grpSp>
      <p:sp>
        <p:nvSpPr>
          <p:cNvPr id="2" name="Title 1"/>
          <p:cNvSpPr>
            <a:spLocks noGrp="1"/>
          </p:cNvSpPr>
          <p:nvPr>
            <p:ph type="title"/>
          </p:nvPr>
        </p:nvSpPr>
        <p:spPr bwMode="auto">
          <a:xfrm>
            <a:off x="550863" y="575408"/>
            <a:ext cx="4500561" cy="984884"/>
          </a:xfrm>
        </p:spPr>
        <p:txBody>
          <a:bodyPr vert="horz" wrap="square" lIns="0" tIns="0" rIns="0" bIns="0" rtlCol="0" anchor="t" anchorCtr="0">
            <a:normAutofit/>
          </a:bodyPr>
          <a:lstStyle>
            <a:lvl1pPr>
              <a:defRPr lang="en-US" sz="3200"/>
            </a:lvl1pPr>
          </a:lstStyle>
          <a:p>
            <a:pPr lvl="0">
              <a:lnSpc>
                <a:spcPct val="100000"/>
              </a:lnSpc>
              <a:defRPr/>
            </a:pPr>
            <a:r>
              <a:rPr lang="en-US"/>
              <a:t>Click to edit Master title style</a:t>
            </a:r>
            <a:endParaRPr lang="en-US"/>
          </a:p>
        </p:txBody>
      </p:sp>
      <p:sp>
        <p:nvSpPr>
          <p:cNvPr id="3" name="Picture Placeholder 2"/>
          <p:cNvSpPr>
            <a:spLocks noGrp="1"/>
          </p:cNvSpPr>
          <p:nvPr>
            <p:ph type="pic" idx="1"/>
          </p:nvPr>
        </p:nvSpPr>
        <p:spPr bwMode="auto">
          <a:xfrm>
            <a:off x="5267323" y="575408"/>
            <a:ext cx="6373812" cy="573331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550863" y="1776195"/>
            <a:ext cx="4500561" cy="4532529"/>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r>
              <a:rPr lang="en-US"/>
              <a:t>20XX</a:t>
            </a:r>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BA1B0FB-D917-4C8C-928F-313BD683BF39}" type="slidenum">
              <a:rPr lang="en-US"/>
              <a:t>‹#›</a:t>
            </a:fld>
            <a:endParaRPr lang="en-US"/>
          </a:p>
        </p:txBody>
      </p:sp>
    </p:spTree>
  </p:cSld>
  <p:clrMapOvr>
    <a:masterClrMapping/>
  </p:clrMapOvr>
  <p:hf dt="0" ftr="0" hdr="0" sldNum="0"/>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2"/>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50863" y="550800"/>
            <a:ext cx="11090274" cy="1333055"/>
          </a:xfrm>
          <a:prstGeom prst="rect">
            <a:avLst/>
          </a:prstGeom>
        </p:spPr>
        <p:txBody>
          <a:bodyPr vert="horz" wrap="square" lIns="0" tIns="0" rIns="0" bIns="0" rtlCol="0" anchor="t" anchorCtr="0">
            <a:normAutofit/>
          </a:bodyPr>
          <a:lstStyle/>
          <a:p>
            <a:pPr lvl="0">
              <a:lnSpc>
                <a:spcPct val="100000"/>
              </a:lnSpc>
              <a:defRPr/>
            </a:pPr>
            <a:r>
              <a:rPr lang="en-US"/>
              <a:t>Click to edit Master title style</a:t>
            </a:r>
            <a:endParaRPr lang="en-US"/>
          </a:p>
        </p:txBody>
      </p:sp>
      <p:sp>
        <p:nvSpPr>
          <p:cNvPr id="3" name="Text Placeholder 2"/>
          <p:cNvSpPr>
            <a:spLocks noGrp="1"/>
          </p:cNvSpPr>
          <p:nvPr>
            <p:ph type="body" idx="1"/>
          </p:nvPr>
        </p:nvSpPr>
        <p:spPr bwMode="auto">
          <a:xfrm>
            <a:off x="550863" y="2113861"/>
            <a:ext cx="11091600" cy="3978963"/>
          </a:xfrm>
          <a:prstGeom prst="rect">
            <a:avLst/>
          </a:prstGeom>
        </p:spPr>
        <p:txBody>
          <a:bodyPr vert="horz" wrap="square" lIns="0" tIns="0" rIns="0" bIns="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550863" y="6507211"/>
            <a:ext cx="2628900" cy="153887"/>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pPr>
              <a:defRPr/>
            </a:pPr>
            <a:r>
              <a:rPr lang="en-US"/>
              <a:t>20XX</a:t>
            </a:r>
            <a:endParaRPr lang="en-US"/>
          </a:p>
        </p:txBody>
      </p:sp>
      <p:sp>
        <p:nvSpPr>
          <p:cNvPr id="5" name="Footer Placeholder 4"/>
          <p:cNvSpPr>
            <a:spLocks noGrp="1"/>
          </p:cNvSpPr>
          <p:nvPr>
            <p:ph type="ftr" sz="quarter" idx="3"/>
          </p:nvPr>
        </p:nvSpPr>
        <p:spPr bwMode="auto">
          <a:xfrm>
            <a:off x="3359149" y="6507211"/>
            <a:ext cx="6379209" cy="153887"/>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48862" y="6507211"/>
            <a:ext cx="1692273" cy="153887"/>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pPr>
              <a:defRPr/>
            </a:pPr>
            <a:fld id="{DBA1B0FB-D917-4C8C-928F-313BD683BF39}"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lvl1pPr algn="l" defTabSz="914400">
        <a:lnSpc>
          <a:spcPct val="90000"/>
        </a:lnSpc>
        <a:spcBef>
          <a:spcPts val="0"/>
        </a:spcBef>
        <a:buNone/>
        <a:defRPr lang="en-US" sz="4800">
          <a:solidFill>
            <a:schemeClr val="tx1"/>
          </a:solidFill>
          <a:latin typeface="+mj-lt"/>
          <a:ea typeface="+mj-ea"/>
          <a:cs typeface="+mj-cs"/>
        </a:defRPr>
      </a:lvl1pPr>
    </p:titleStyle>
    <p:bodyStyle>
      <a:lvl1pPr marL="228600" indent="-228600" algn="l" defTabSz="914400">
        <a:lnSpc>
          <a:spcPct val="110000"/>
        </a:lnSpc>
        <a:spcBef>
          <a:spcPts val="1000"/>
        </a:spcBef>
        <a:spcAft>
          <a:spcPts val="800"/>
        </a:spcAft>
        <a:buFont typeface="Arial"/>
        <a:buChar char="•"/>
        <a:defRPr sz="2400">
          <a:solidFill>
            <a:schemeClr val="tx1">
              <a:alpha val="60000"/>
            </a:schemeClr>
          </a:solidFill>
          <a:latin typeface="+mn-lt"/>
          <a:ea typeface="+mn-ea"/>
          <a:cs typeface="+mn-cs"/>
        </a:defRPr>
      </a:lvl1pPr>
      <a:lvl2pPr marL="685800" indent="-228600" algn="l" defTabSz="914400">
        <a:lnSpc>
          <a:spcPct val="110000"/>
        </a:lnSpc>
        <a:spcBef>
          <a:spcPts val="500"/>
        </a:spcBef>
        <a:spcAft>
          <a:spcPts val="800"/>
        </a:spcAft>
        <a:buFont typeface="Arial"/>
        <a:buChar char="•"/>
        <a:defRPr sz="1600">
          <a:solidFill>
            <a:schemeClr val="tx1">
              <a:alpha val="60000"/>
            </a:schemeClr>
          </a:solidFill>
          <a:latin typeface="+mn-lt"/>
          <a:ea typeface="+mn-ea"/>
          <a:cs typeface="+mn-cs"/>
        </a:defRPr>
      </a:lvl2pPr>
      <a:lvl3pPr marL="1143000" indent="-228600" algn="l" defTabSz="914400">
        <a:lnSpc>
          <a:spcPct val="110000"/>
        </a:lnSpc>
        <a:spcBef>
          <a:spcPts val="500"/>
        </a:spcBef>
        <a:spcAft>
          <a:spcPts val="800"/>
        </a:spcAft>
        <a:buFont typeface="Arial"/>
        <a:buChar char="•"/>
        <a:defRPr sz="1600">
          <a:solidFill>
            <a:schemeClr val="tx1">
              <a:alpha val="60000"/>
            </a:schemeClr>
          </a:solidFill>
          <a:latin typeface="+mn-lt"/>
          <a:ea typeface="+mn-ea"/>
          <a:cs typeface="+mn-cs"/>
        </a:defRPr>
      </a:lvl3pPr>
      <a:lvl4pPr marL="1600200" indent="-228600" algn="l" defTabSz="914400">
        <a:lnSpc>
          <a:spcPct val="110000"/>
        </a:lnSpc>
        <a:spcBef>
          <a:spcPts val="500"/>
        </a:spcBef>
        <a:spcAft>
          <a:spcPts val="800"/>
        </a:spcAft>
        <a:buFont typeface="Arial"/>
        <a:buChar char="•"/>
        <a:defRPr sz="1600">
          <a:solidFill>
            <a:schemeClr val="tx1">
              <a:alpha val="60000"/>
            </a:schemeClr>
          </a:solidFill>
          <a:latin typeface="+mn-lt"/>
          <a:ea typeface="+mn-ea"/>
          <a:cs typeface="+mn-cs"/>
        </a:defRPr>
      </a:lvl4pPr>
      <a:lvl5pPr marL="2057400" indent="-228600" algn="l" defTabSz="914400">
        <a:lnSpc>
          <a:spcPct val="110000"/>
        </a:lnSpc>
        <a:spcBef>
          <a:spcPts val="500"/>
        </a:spcBef>
        <a:spcAft>
          <a:spcPts val="800"/>
        </a:spcAft>
        <a:buFont typeface="Arial"/>
        <a:buChar char="•"/>
        <a:defRPr sz="1600">
          <a:solidFill>
            <a:schemeClr val="tx1">
              <a:alpha val="6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hyperlink" Target="https://huggingface.co/docs/transformers/en/index"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ieeexplore.ieee.org/iel7/9499715/9499717/09499754.pdf"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3"/>
          <p:cNvSpPr>
            <a:spLocks noGrp="1"/>
          </p:cNvSpPr>
          <p:nvPr>
            <p:ph type="title"/>
          </p:nvPr>
        </p:nvSpPr>
        <p:spPr bwMode="auto">
          <a:xfrm flipH="0" flipV="0">
            <a:off x="4127113" y="1624133"/>
            <a:ext cx="8778873" cy="3370384"/>
          </a:xfrm>
          <a:prstGeom prst="rect">
            <a:avLst/>
          </a:prstGeom>
          <a:noFill/>
        </p:spPr>
        <p:txBody>
          <a:bodyPr anchor="ctr">
            <a:noAutofit/>
          </a:bodyPr>
          <a:lstStyle/>
          <a:p>
            <a:pPr algn="ctr">
              <a:lnSpc>
                <a:spcPct val="150000"/>
              </a:lnSpc>
              <a:defRPr/>
            </a:pPr>
            <a:r>
              <a:rPr lang="en-US" sz="4800" b="1" i="0" u="none" strike="noStrike" cap="none" spc="0">
                <a:solidFill>
                  <a:schemeClr val="tx1"/>
                </a:solidFill>
                <a:latin typeface="Walbaum Display"/>
                <a:ea typeface="Walbaum Display"/>
                <a:cs typeface="Walbaum Display"/>
              </a:rPr>
              <a:t>QUESTION </a:t>
            </a:r>
            <a:br>
              <a:rPr lang="en-US" sz="4800" b="1" i="0" u="none" strike="noStrike" cap="none" spc="0">
                <a:solidFill>
                  <a:schemeClr val="tx1"/>
                </a:solidFill>
                <a:latin typeface="Walbaum Display"/>
                <a:ea typeface="Walbaum Display"/>
                <a:cs typeface="Walbaum Display"/>
              </a:rPr>
            </a:br>
            <a:r>
              <a:rPr lang="en-US" sz="4800" b="1" i="0" u="none" strike="noStrike" cap="none" spc="0">
                <a:solidFill>
                  <a:schemeClr val="tx1"/>
                </a:solidFill>
                <a:latin typeface="Walbaum Display"/>
                <a:ea typeface="Walbaum Display"/>
                <a:cs typeface="Walbaum Display"/>
              </a:rPr>
              <a:t>GENERATION</a:t>
            </a:r>
            <a:br>
              <a:rPr lang="en-US" sz="4800" b="1" i="0" u="none" strike="noStrike" cap="none" spc="0">
                <a:solidFill>
                  <a:schemeClr val="tx1"/>
                </a:solidFill>
                <a:latin typeface="Walbaum Display"/>
                <a:ea typeface="Walbaum Display"/>
                <a:cs typeface="Walbaum Display"/>
              </a:rPr>
            </a:br>
            <a:r>
              <a:rPr lang="en-US" sz="4800" b="1" i="0" u="none" strike="noStrike" cap="none" spc="0">
                <a:solidFill>
                  <a:schemeClr val="tx1"/>
                </a:solidFill>
                <a:latin typeface="Walbaum Display"/>
                <a:ea typeface="Walbaum Display"/>
                <a:cs typeface="Walbaum Display"/>
              </a:rPr>
              <a:t>SYSTEM</a:t>
            </a:r>
            <a:endParaRPr/>
          </a:p>
        </p:txBody>
      </p:sp>
      <p:pic>
        <p:nvPicPr>
          <p:cNvPr id="8" name="Picture Placeholder 13" descr="Data points digital background"/>
          <p:cNvPicPr>
            <a:picLocks noChangeAspect="1" noGrp="1"/>
          </p:cNvPicPr>
          <p:nvPr>
            <p:ph type="pic" sz="quarter" idx="13"/>
          </p:nvPr>
        </p:nvPicPr>
        <p:blipFill>
          <a:blip r:embed="rId3"/>
          <a:srcRect l="7936" t="0" r="7936" b="0"/>
          <a:stretch/>
        </p:blipFill>
        <p:spPr bwMode="auto">
          <a:xfrm flipH="0" flipV="0">
            <a:off x="22592" y="12056"/>
            <a:ext cx="5151077" cy="6848354"/>
          </a:xfr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4385109" name="Title 2"/>
          <p:cNvSpPr>
            <a:spLocks noGrp="1"/>
          </p:cNvSpPr>
          <p:nvPr>
            <p:ph type="title"/>
          </p:nvPr>
        </p:nvSpPr>
        <p:spPr bwMode="auto">
          <a:xfrm flipH="0" flipV="0">
            <a:off x="550861" y="508635"/>
            <a:ext cx="11090271" cy="765333"/>
          </a:xfrm>
        </p:spPr>
        <p:txBody>
          <a:bodyPr/>
          <a:lstStyle/>
          <a:p>
            <a:pPr algn="ctr">
              <a:defRPr/>
            </a:pPr>
            <a:r>
              <a:rPr lang="en-US" sz="4800"/>
              <a:t>Algorithm used </a:t>
            </a:r>
            <a:endParaRPr sz="4800"/>
          </a:p>
        </p:txBody>
      </p:sp>
      <p:sp>
        <p:nvSpPr>
          <p:cNvPr id="1105711476" name="Content Placeholder 5"/>
          <p:cNvSpPr>
            <a:spLocks noGrp="1"/>
          </p:cNvSpPr>
          <p:nvPr>
            <p:ph sz="half" idx="1"/>
          </p:nvPr>
        </p:nvSpPr>
        <p:spPr bwMode="auto">
          <a:xfrm flipH="0" flipV="0">
            <a:off x="3075901" y="1648557"/>
            <a:ext cx="6889963" cy="5018941"/>
          </a:xfrm>
        </p:spPr>
        <p:txBody>
          <a:bodyPr vertOverflow="overflow" horzOverflow="overflow" vert="horz" wrap="square" lIns="0" tIns="0" rIns="0" bIns="0" numCol="1" spcCol="0" rtlCol="0" fromWordArt="0" anchor="t" anchorCtr="0" forceAA="0" upright="0" compatLnSpc="0">
            <a:normAutofit/>
          </a:bodyPr>
          <a:lstStyle/>
          <a:p>
            <a:pPr algn="l">
              <a:defRPr/>
            </a:pPr>
            <a:r>
              <a:rPr lang="en-US" sz="2200" b="0" i="0" u="none" strike="noStrike" cap="none" spc="0">
                <a:solidFill>
                  <a:schemeClr val="tx1"/>
                </a:solidFill>
                <a:latin typeface="Walbaum Display"/>
                <a:ea typeface="Walbaum Display"/>
                <a:cs typeface="Walbaum Display"/>
              </a:rPr>
              <a:t>Text Cleaning (Haystack Utilities)</a:t>
            </a:r>
            <a:endParaRPr sz="2200" b="0" i="0" u="none" strike="noStrike" cap="none" spc="0">
              <a:solidFill>
                <a:schemeClr val="tx1"/>
              </a:solidFill>
              <a:latin typeface="Walbaum Display"/>
              <a:cs typeface="Walbaum Display"/>
            </a:endParaRPr>
          </a:p>
          <a:p>
            <a:pPr algn="l">
              <a:defRPr/>
            </a:pPr>
            <a:r>
              <a:rPr lang="en-US" sz="2200" b="0" i="0" u="none" strike="noStrike" cap="none" spc="0">
                <a:solidFill>
                  <a:schemeClr val="tx1"/>
                </a:solidFill>
                <a:latin typeface="Walbaum Display"/>
                <a:ea typeface="Walbaum Display"/>
                <a:cs typeface="Walbaum Display"/>
              </a:rPr>
              <a:t>TF-IDF Retrieval (T find Retriever)</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Term Frequency (TF)</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Inverse Document Frequency (IDF)</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TF-IDF Score</a:t>
            </a:r>
            <a:endParaRPr sz="2200" b="0" i="0" u="none" strike="noStrike" cap="none" spc="0">
              <a:solidFill>
                <a:schemeClr val="tx1"/>
              </a:solidFill>
              <a:latin typeface="Walbaum Display"/>
              <a:cs typeface="Walbaum Display"/>
            </a:endParaRPr>
          </a:p>
          <a:p>
            <a:pPr algn="l">
              <a:defRPr/>
            </a:pPr>
            <a:r>
              <a:rPr lang="en-US" sz="2200" b="0" i="0" u="none" strike="noStrike" cap="none" spc="0">
                <a:solidFill>
                  <a:schemeClr val="tx1"/>
                </a:solidFill>
                <a:latin typeface="Walbaum Display"/>
                <a:ea typeface="Walbaum Display"/>
                <a:cs typeface="Walbaum Display"/>
              </a:rPr>
              <a:t>Extractive Question Answering (FARM Reader)</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Keyphrase Extraction</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Question Formulation</a:t>
            </a:r>
            <a:endParaRPr sz="2200" b="0" i="0" u="none" strike="noStrike" cap="none" spc="0">
              <a:solidFill>
                <a:schemeClr val="tx1"/>
              </a:solidFill>
              <a:latin typeface="Walbaum Display"/>
              <a:cs typeface="Walbaum Display"/>
            </a:endParaRPr>
          </a:p>
          <a:p>
            <a:pPr marL="0" indent="0" algn="l">
              <a:buFont typeface="Arial"/>
              <a:buNone/>
              <a:defRPr/>
            </a:pP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Answer Selection</a:t>
            </a:r>
            <a:endParaRPr b="0">
              <a:latin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0174812" name="Title 1"/>
          <p:cNvSpPr>
            <a:spLocks noGrp="1"/>
          </p:cNvSpPr>
          <p:nvPr>
            <p:ph type="ctrTitle" hasCustomPrompt="1"/>
          </p:nvPr>
        </p:nvSpPr>
        <p:spPr bwMode="auto">
          <a:xfrm flipH="0" flipV="0">
            <a:off x="1523999" y="141879"/>
            <a:ext cx="9144000" cy="1022656"/>
          </a:xfrm>
        </p:spPr>
        <p:txBody>
          <a:bodyPr anchor="b">
            <a:noAutofit/>
          </a:bodyPr>
          <a:lstStyle>
            <a:lvl1pPr algn="ctr">
              <a:defRPr sz="5400"/>
            </a:lvl1pPr>
          </a:lstStyle>
          <a:p>
            <a:pPr>
              <a:defRPr/>
            </a:pPr>
            <a:r>
              <a:rPr lang="en-US" sz="4800" b="0" i="0" u="none" strike="noStrike" cap="none" spc="0">
                <a:solidFill>
                  <a:schemeClr val="tx1"/>
                </a:solidFill>
                <a:latin typeface="+mj-lt"/>
                <a:ea typeface="+mj-ea"/>
                <a:cs typeface="+mj-cs"/>
              </a:rPr>
              <a:t>Architectural Diagram</a:t>
            </a:r>
            <a:endParaRPr sz="4800"/>
          </a:p>
        </p:txBody>
      </p:sp>
      <p:pic>
        <p:nvPicPr>
          <p:cNvPr id="1347188679" name=""/>
          <p:cNvPicPr>
            <a:picLocks noChangeAspect="1"/>
          </p:cNvPicPr>
          <p:nvPr/>
        </p:nvPicPr>
        <p:blipFill>
          <a:blip r:embed="rId3"/>
          <a:stretch/>
        </p:blipFill>
        <p:spPr bwMode="auto">
          <a:xfrm>
            <a:off x="1872516" y="1343268"/>
            <a:ext cx="8048623" cy="504824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0471755" name="Title 1"/>
          <p:cNvSpPr>
            <a:spLocks noGrp="1"/>
          </p:cNvSpPr>
          <p:nvPr>
            <p:ph type="ctrTitle" hasCustomPrompt="1"/>
          </p:nvPr>
        </p:nvSpPr>
        <p:spPr bwMode="auto">
          <a:xfrm flipH="0" flipV="0">
            <a:off x="1176377" y="-28412"/>
            <a:ext cx="9144000" cy="936054"/>
          </a:xfrm>
        </p:spPr>
        <p:txBody>
          <a:bodyPr anchor="b">
            <a:noAutofit/>
          </a:bodyPr>
          <a:lstStyle>
            <a:lvl1pPr algn="ctr">
              <a:defRPr sz="5400"/>
            </a:lvl1pPr>
          </a:lstStyle>
          <a:p>
            <a:pPr>
              <a:defRPr/>
            </a:pPr>
            <a:r>
              <a:rPr lang="en-US" sz="4800" b="0" i="0" u="none" strike="noStrike" cap="none" spc="0">
                <a:solidFill>
                  <a:schemeClr val="tx1"/>
                </a:solidFill>
                <a:latin typeface="Walbaum Display"/>
                <a:ea typeface="Arial"/>
                <a:cs typeface="Arial"/>
              </a:rPr>
              <a:t>Outcome</a:t>
            </a:r>
            <a:endParaRPr sz="4800"/>
          </a:p>
        </p:txBody>
      </p:sp>
      <p:pic>
        <p:nvPicPr>
          <p:cNvPr id="707128398" name=""/>
          <p:cNvPicPr>
            <a:picLocks noChangeAspect="1"/>
          </p:cNvPicPr>
          <p:nvPr/>
        </p:nvPicPr>
        <p:blipFill>
          <a:blip r:embed="rId3"/>
          <a:stretch/>
        </p:blipFill>
        <p:spPr bwMode="auto">
          <a:xfrm flipH="0" flipV="0">
            <a:off x="1554935" y="1519011"/>
            <a:ext cx="8924262" cy="501989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7097624" name="Title 1"/>
          <p:cNvSpPr>
            <a:spLocks noGrp="1"/>
          </p:cNvSpPr>
          <p:nvPr>
            <p:ph type="ctrTitle" hasCustomPrompt="1"/>
          </p:nvPr>
        </p:nvSpPr>
        <p:spPr bwMode="auto">
          <a:xfrm flipH="0" flipV="0">
            <a:off x="1176377" y="-28412"/>
            <a:ext cx="9144000" cy="936054"/>
          </a:xfrm>
        </p:spPr>
        <p:txBody>
          <a:bodyPr anchor="b">
            <a:noAutofit/>
          </a:bodyPr>
          <a:lstStyle>
            <a:lvl1pPr algn="ctr">
              <a:defRPr sz="5400"/>
            </a:lvl1pPr>
          </a:lstStyle>
          <a:p>
            <a:pPr>
              <a:defRPr/>
            </a:pPr>
            <a:r>
              <a:rPr lang="en-US" sz="4800" b="0" i="0" u="none" strike="noStrike" cap="none" spc="0">
                <a:solidFill>
                  <a:schemeClr val="tx1"/>
                </a:solidFill>
                <a:latin typeface="Walbaum Display"/>
                <a:ea typeface="Arial"/>
                <a:cs typeface="Arial"/>
              </a:rPr>
              <a:t>Outcome</a:t>
            </a:r>
            <a:endParaRPr sz="4800"/>
          </a:p>
        </p:txBody>
      </p:sp>
      <p:pic>
        <p:nvPicPr>
          <p:cNvPr id="1182727552" name=""/>
          <p:cNvPicPr>
            <a:picLocks noChangeAspect="1"/>
          </p:cNvPicPr>
          <p:nvPr/>
        </p:nvPicPr>
        <p:blipFill>
          <a:blip r:embed="rId3"/>
          <a:stretch/>
        </p:blipFill>
        <p:spPr bwMode="auto">
          <a:xfrm flipH="0" flipV="0">
            <a:off x="1546575" y="1183051"/>
            <a:ext cx="9098847" cy="51181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1025637" name=""/>
          <p:cNvSpPr txBox="1"/>
          <p:nvPr/>
        </p:nvSpPr>
        <p:spPr bwMode="auto">
          <a:xfrm flipH="0" flipV="0">
            <a:off x="428653" y="1416538"/>
            <a:ext cx="11563635" cy="37798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2200">
                <a:latin typeface="Walbaum Display"/>
                <a:ea typeface="Walbaum Display"/>
                <a:cs typeface="Walbaum Display"/>
              </a:rPr>
              <a:t>Boost Factual Accuracy:</a:t>
            </a:r>
            <a:endParaRPr sz="2200">
              <a:latin typeface="Walbaum Display"/>
              <a:cs typeface="Walbaum Display"/>
            </a:endParaRPr>
          </a:p>
          <a:p>
            <a:pPr algn="l">
              <a:defRPr/>
            </a:pPr>
            <a:endParaRPr sz="2200">
              <a:latin typeface="Walbaum Display"/>
              <a:cs typeface="Walbaum Display"/>
            </a:endParaRPr>
          </a:p>
          <a:p>
            <a:pPr algn="l">
              <a:defRPr/>
            </a:pPr>
            <a:r>
              <a:rPr sz="2200">
                <a:latin typeface="Walbaum Display"/>
                <a:ea typeface="Walbaum Display"/>
                <a:cs typeface="Walbaum Display"/>
              </a:rPr>
              <a:t>This model excels at extracting key factual points from text passages. By integrating it, you can ensure your MCQs accurately reflect the information presented. This leads to higher quality questions that effectively test comprehension.</a:t>
            </a:r>
            <a:endParaRPr sz="2200">
              <a:latin typeface="Walbaum Display"/>
              <a:cs typeface="Walbaum Display"/>
            </a:endParaRPr>
          </a:p>
          <a:p>
            <a:pPr algn="l">
              <a:defRPr/>
            </a:pPr>
            <a:endParaRPr sz="2200">
              <a:latin typeface="Walbaum Display"/>
              <a:cs typeface="Walbaum Display"/>
            </a:endParaRPr>
          </a:p>
          <a:p>
            <a:pPr algn="l">
              <a:defRPr/>
            </a:pPr>
            <a:r>
              <a:rPr sz="2200">
                <a:latin typeface="Walbaum Display"/>
                <a:ea typeface="Walbaum Display"/>
                <a:cs typeface="Walbaum Display"/>
              </a:rPr>
              <a:t>Enhance Question Variety:</a:t>
            </a:r>
            <a:endParaRPr sz="2200">
              <a:latin typeface="Walbaum Display"/>
              <a:cs typeface="Walbaum Display"/>
            </a:endParaRPr>
          </a:p>
          <a:p>
            <a:pPr algn="l">
              <a:defRPr/>
            </a:pPr>
            <a:endParaRPr sz="2200">
              <a:latin typeface="Walbaum Display"/>
              <a:cs typeface="Walbaum Display"/>
            </a:endParaRPr>
          </a:p>
          <a:p>
            <a:pPr algn="l">
              <a:defRPr/>
            </a:pPr>
            <a:r>
              <a:rPr sz="2200">
                <a:latin typeface="Walbaum Display"/>
                <a:ea typeface="Walbaum Display"/>
                <a:cs typeface="Walbaum Display"/>
              </a:rPr>
              <a:t>This system help you generate diverse MCQs beyond simple recall. It can identify important details and concepts, allowing you to craft questions that test analysis, application, and evaluation skills. This promotes deeper understanding of the subject matter.</a:t>
            </a:r>
            <a:endParaRPr sz="2600">
              <a:latin typeface="Walbaum Display"/>
              <a:cs typeface="Walbaum Display"/>
            </a:endParaRPr>
          </a:p>
        </p:txBody>
      </p:sp>
      <p:sp>
        <p:nvSpPr>
          <p:cNvPr id="1831365976" name="Title 1"/>
          <p:cNvSpPr>
            <a:spLocks noGrp="1"/>
          </p:cNvSpPr>
          <p:nvPr>
            <p:ph type="ctrTitle" hasCustomPrompt="1"/>
          </p:nvPr>
        </p:nvSpPr>
        <p:spPr bwMode="auto">
          <a:xfrm flipH="0" flipV="0">
            <a:off x="1213011" y="162086"/>
            <a:ext cx="9144000" cy="921402"/>
          </a:xfrm>
        </p:spPr>
        <p:txBody>
          <a:bodyPr anchor="b">
            <a:noAutofit/>
          </a:bodyPr>
          <a:lstStyle>
            <a:lvl1pPr algn="ctr">
              <a:defRPr sz="5400"/>
            </a:lvl1pPr>
          </a:lstStyle>
          <a:p>
            <a:pPr>
              <a:defRPr/>
            </a:pPr>
            <a:r>
              <a:rPr lang="en-US" sz="4800" b="0" i="0" u="none" strike="noStrike" cap="none" spc="0">
                <a:solidFill>
                  <a:schemeClr val="tx1"/>
                </a:solidFill>
                <a:latin typeface="Walbaum Display"/>
                <a:ea typeface="Walbaum Display"/>
                <a:cs typeface="Walbaum Display"/>
              </a:rPr>
              <a:t>Benefits</a:t>
            </a:r>
            <a:endParaRPr sz="4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734338" name=""/>
          <p:cNvSpPr txBox="1"/>
          <p:nvPr/>
        </p:nvSpPr>
        <p:spPr bwMode="auto">
          <a:xfrm flipH="0" flipV="0">
            <a:off x="1576538" y="1797358"/>
            <a:ext cx="1942714" cy="762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200" b="0" i="0" u="none" strike="noStrike" cap="none" spc="0">
                <a:solidFill>
                  <a:schemeClr val="tx1"/>
                </a:solidFill>
                <a:latin typeface="Walbaum Display"/>
                <a:ea typeface="Walbaum Display"/>
                <a:cs typeface="Walbaum Display"/>
              </a:rPr>
              <a:t>Online Exam </a:t>
            </a:r>
            <a:endParaRPr sz="2200" b="0" i="0" u="none" strike="noStrike" cap="none" spc="0">
              <a:solidFill>
                <a:schemeClr val="tx1"/>
              </a:solidFill>
              <a:latin typeface="Walbaum Display"/>
              <a:cs typeface="Walbaum Display"/>
            </a:endParaRPr>
          </a:p>
          <a:p>
            <a:pPr>
              <a:defRPr/>
            </a:pPr>
            <a:r>
              <a:rPr lang="en-US" sz="2200" b="0" i="0" u="none" strike="noStrike" cap="none" spc="0">
                <a:solidFill>
                  <a:schemeClr val="tx1"/>
                </a:solidFill>
                <a:latin typeface="Walbaum Display"/>
                <a:ea typeface="Walbaum Display"/>
                <a:cs typeface="Walbaum Display"/>
              </a:rPr>
              <a:t>Integration</a:t>
            </a:r>
            <a:r>
              <a:rPr lang="en-US" sz="2200" b="0" i="0" u="none" strike="noStrike" cap="none" spc="0">
                <a:solidFill>
                  <a:schemeClr val="tx1"/>
                </a:solidFill>
                <a:latin typeface="Walbaum Display"/>
                <a:ea typeface="Walbaum Display"/>
                <a:cs typeface="Walbaum Display"/>
              </a:rPr>
              <a:t> :</a:t>
            </a:r>
            <a:endParaRPr sz="2200" b="0" i="0" u="none" strike="noStrike" cap="none" spc="0">
              <a:solidFill>
                <a:schemeClr val="tx1"/>
              </a:solidFill>
              <a:latin typeface="Walbaum Display"/>
              <a:cs typeface="Walbaum Display"/>
            </a:endParaRPr>
          </a:p>
        </p:txBody>
      </p:sp>
      <p:sp>
        <p:nvSpPr>
          <p:cNvPr id="194642353" name="Title 1"/>
          <p:cNvSpPr>
            <a:spLocks noGrp="1"/>
          </p:cNvSpPr>
          <p:nvPr>
            <p:ph type="ctrTitle" hasCustomPrompt="1"/>
          </p:nvPr>
        </p:nvSpPr>
        <p:spPr bwMode="auto">
          <a:xfrm flipH="0" flipV="0">
            <a:off x="1213011" y="162086"/>
            <a:ext cx="9144000" cy="921402"/>
          </a:xfrm>
        </p:spPr>
        <p:txBody>
          <a:bodyPr anchor="b">
            <a:noAutofit/>
          </a:bodyPr>
          <a:lstStyle>
            <a:lvl1pPr algn="ctr">
              <a:defRPr sz="5400"/>
            </a:lvl1pPr>
          </a:lstStyle>
          <a:p>
            <a:pPr>
              <a:defRPr/>
            </a:pPr>
            <a:r>
              <a:rPr lang="en-US" sz="4800" b="0" i="0" u="none" strike="noStrike" cap="none" spc="0">
                <a:solidFill>
                  <a:schemeClr val="tx1"/>
                </a:solidFill>
                <a:latin typeface="Walbaum Display"/>
                <a:ea typeface="Walbaum Display"/>
                <a:cs typeface="Walbaum Display"/>
              </a:rPr>
              <a:t>Future Enhancement</a:t>
            </a:r>
            <a:endParaRPr sz="4800">
              <a:latin typeface="Walbaum Display"/>
              <a:cs typeface="Walbaum Display"/>
            </a:endParaRPr>
          </a:p>
        </p:txBody>
      </p:sp>
      <p:sp>
        <p:nvSpPr>
          <p:cNvPr id="118431865" name=""/>
          <p:cNvSpPr txBox="1"/>
          <p:nvPr/>
        </p:nvSpPr>
        <p:spPr bwMode="auto">
          <a:xfrm flipH="0" flipV="0">
            <a:off x="1576538" y="3600367"/>
            <a:ext cx="2147333"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0" i="0" u="none" strike="noStrike" cap="none" spc="0">
                <a:solidFill>
                  <a:schemeClr val="tx1"/>
                </a:solidFill>
                <a:latin typeface="Walbaum Display"/>
                <a:ea typeface="Walbaum Display"/>
                <a:cs typeface="Walbaum Display"/>
              </a:rPr>
              <a:t>Adaptability :</a:t>
            </a:r>
            <a:endParaRPr sz="2200">
              <a:latin typeface="Walbaum Display"/>
              <a:cs typeface="Walbaum Display"/>
            </a:endParaRPr>
          </a:p>
        </p:txBody>
      </p:sp>
      <p:sp>
        <p:nvSpPr>
          <p:cNvPr id="852298999" name=""/>
          <p:cNvSpPr txBox="1"/>
          <p:nvPr/>
        </p:nvSpPr>
        <p:spPr bwMode="auto">
          <a:xfrm flipH="0" flipV="0">
            <a:off x="1576538" y="5087439"/>
            <a:ext cx="2373125" cy="762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0" i="0" u="none" strike="noStrike" cap="none" spc="0">
                <a:solidFill>
                  <a:schemeClr val="tx1"/>
                </a:solidFill>
                <a:latin typeface="Walbaum Display"/>
                <a:ea typeface="Walbaum Display"/>
                <a:cs typeface="Walbaum Display"/>
              </a:rPr>
              <a:t>Explanation &amp; Feedback :</a:t>
            </a:r>
            <a:endParaRPr sz="2200" b="0" i="0" u="none" strike="noStrike" cap="none" spc="0">
              <a:solidFill>
                <a:schemeClr val="tx1"/>
              </a:solidFill>
              <a:latin typeface="Walbaum Display"/>
              <a:cs typeface="Walbaum Display"/>
            </a:endParaRPr>
          </a:p>
        </p:txBody>
      </p:sp>
      <p:sp>
        <p:nvSpPr>
          <p:cNvPr id="1820331573" name=""/>
          <p:cNvSpPr txBox="1"/>
          <p:nvPr/>
        </p:nvSpPr>
        <p:spPr bwMode="auto">
          <a:xfrm flipH="0" flipV="0">
            <a:off x="3949665" y="1630078"/>
            <a:ext cx="7006470" cy="1615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2000">
                <a:latin typeface="Walbaum Display"/>
                <a:ea typeface="Walbaum Display"/>
                <a:cs typeface="Walbaum Display"/>
              </a:rPr>
              <a:t>Imagine seamlessly integrating your system into online exam platforms. This would allow educators to create assessments with diverse question types, catering to different learning styles and fostering a more engaging exam experience.</a:t>
            </a:r>
            <a:endParaRPr>
              <a:latin typeface="Walbaum Display"/>
              <a:cs typeface="Walbaum Display"/>
            </a:endParaRPr>
          </a:p>
        </p:txBody>
      </p:sp>
      <p:sp>
        <p:nvSpPr>
          <p:cNvPr id="1065350254" name=""/>
          <p:cNvSpPr txBox="1"/>
          <p:nvPr/>
        </p:nvSpPr>
        <p:spPr bwMode="auto">
          <a:xfrm flipH="0" flipV="0">
            <a:off x="3949665" y="3356707"/>
            <a:ext cx="7005750" cy="10061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2000">
                <a:latin typeface="Walbaum Display"/>
                <a:ea typeface="Walbaum Display"/>
                <a:cs typeface="Walbaum Display"/>
              </a:rPr>
              <a:t>Consider implementing a system that adjusts question difficulty based on the complexity of the input paragraph. This ensures students are challenged appropriately.</a:t>
            </a:r>
            <a:endParaRPr>
              <a:latin typeface="Walbaum Display"/>
              <a:cs typeface="Walbaum Display"/>
            </a:endParaRPr>
          </a:p>
        </p:txBody>
      </p:sp>
      <p:sp>
        <p:nvSpPr>
          <p:cNvPr id="1360328332" name=""/>
          <p:cNvSpPr txBox="1"/>
          <p:nvPr/>
        </p:nvSpPr>
        <p:spPr bwMode="auto">
          <a:xfrm flipH="0" flipV="0">
            <a:off x="3949665" y="4737099"/>
            <a:ext cx="7006095" cy="1615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sz="2000">
                <a:latin typeface="Walbaum Display"/>
                <a:ea typeface="Walbaum Display"/>
                <a:cs typeface="Walbaum Display"/>
              </a:rPr>
              <a:t>Integrate mechanisms to highlight relevant parts of the paragraph that justify the correct answer choice in MCQs. This provides valuable feedback and reinforces learning. For open-ended questions, consider offering answer frameworks or guiding prompts.</a:t>
            </a:r>
            <a:endParaRPr>
              <a:latin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50863" y="231249"/>
            <a:ext cx="11090273" cy="1186560"/>
          </a:xfrm>
          <a:prstGeom prst="rect">
            <a:avLst/>
          </a:prstGeom>
          <a:noFill/>
        </p:spPr>
        <p:txBody>
          <a:bodyPr vertOverflow="overflow" horzOverflow="overflow" vert="horz" wrap="square" lIns="0" tIns="0" rIns="0" bIns="0" numCol="1" spcCol="0" rtlCol="0" fromWordArt="0" anchor="ctr" anchorCtr="0" forceAA="0" upright="0" compatLnSpc="0">
            <a:noAutofit/>
          </a:bodyPr>
          <a:lstStyle/>
          <a:p>
            <a:pPr algn="ctr">
              <a:defRPr/>
            </a:pPr>
            <a:r>
              <a:rPr lang="en-US" sz="4800"/>
              <a:t>Reference</a:t>
            </a:r>
            <a:endParaRPr sz="4800"/>
          </a:p>
        </p:txBody>
      </p:sp>
      <p:sp>
        <p:nvSpPr>
          <p:cNvPr id="1489826609" name="Content Placeholder 2"/>
          <p:cNvSpPr>
            <a:spLocks noGrp="1"/>
          </p:cNvSpPr>
          <p:nvPr>
            <p:ph sz="half" idx="1" hasCustomPrompt="1"/>
          </p:nvPr>
        </p:nvSpPr>
        <p:spPr bwMode="auto">
          <a:xfrm>
            <a:off x="550859" y="1782735"/>
            <a:ext cx="11090273" cy="4297677"/>
          </a:xfrm>
        </p:spPr>
        <p:txBody>
          <a:bodyPr vertOverflow="overflow" horzOverflow="overflow" vert="horz" wrap="square" lIns="0" tIns="0" rIns="0" bIns="0" numCol="1" spcCol="0" rtlCol="0" fromWordArt="0" anchor="t" anchorCtr="0" forceAA="0" upright="0" compatLnSpc="0">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a:defRPr/>
            </a:pPr>
            <a:r>
              <a:rPr lang="en-US" sz="2200" b="0" i="0" u="none" strike="noStrike" cap="none" spc="0">
                <a:solidFill>
                  <a:schemeClr val="tx1"/>
                </a:solidFill>
                <a:latin typeface="Walbaum Display"/>
                <a:ea typeface="Walbaum Display"/>
                <a:cs typeface="Walbaum Display"/>
              </a:rPr>
              <a:t>Hugging Face Transformers: </a:t>
            </a:r>
            <a:r>
              <a:rPr lang="en-US" sz="2200" b="0" i="0" u="sng" strike="noStrike" cap="none" spc="0">
                <a:solidFill>
                  <a:schemeClr val="tx1"/>
                </a:solidFill>
                <a:latin typeface="Walbaum Display"/>
                <a:ea typeface="Walbaum Display"/>
                <a:cs typeface="Walbaum Display"/>
                <a:hlinkClick r:id="rId3" tooltip="https://huggingface.co/docs/transformers/en/index"/>
              </a:rPr>
              <a:t>https://huggingface.co/docs/transformers/en/index</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This library provides pre-trained models for various NLP tasks, including question</a:t>
            </a:r>
            <a:r>
              <a:rPr sz="2200" b="0">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generation models like BART. It also offers tools for fine-tuning these models on</a:t>
            </a:r>
            <a:r>
              <a:rPr lang="en-US" sz="2200" b="0" i="0" u="none" strike="noStrike" cap="none" spc="0">
                <a:solidFill>
                  <a:schemeClr val="tx1"/>
                </a:solidFill>
                <a:latin typeface="Walbaum Display"/>
                <a:ea typeface="Walbaum Display"/>
                <a:cs typeface="Walbaum Display"/>
              </a:rPr>
              <a:t>your own data.</a:t>
            </a:r>
            <a:endParaRPr lang="en-US" sz="2200" b="0" i="0" u="none" strike="noStrike" cap="none" spc="0">
              <a:solidFill>
                <a:schemeClr val="tx1"/>
              </a:solidFill>
              <a:latin typeface="Walbaum Display"/>
              <a:ea typeface="Walbaum Display"/>
              <a:cs typeface="Walbaum Display"/>
            </a:endParaRPr>
          </a:p>
          <a:p>
            <a:pPr>
              <a:defRPr/>
            </a:pPr>
            <a:endParaRPr sz="2200" b="0" i="0" u="none" strike="noStrike" cap="none" spc="0">
              <a:solidFill>
                <a:schemeClr val="tx1"/>
              </a:solidFill>
              <a:latin typeface="Walbaum Display"/>
              <a:cs typeface="Walbaum Display"/>
            </a:endParaRPr>
          </a:p>
          <a:p>
            <a:pPr>
              <a:defRPr/>
            </a:pPr>
            <a:r>
              <a:rPr lang="en-US" sz="2200" b="0" i="0" u="none" strike="noStrike" cap="none" spc="0">
                <a:solidFill>
                  <a:schemeClr val="tx1"/>
                </a:solidFill>
                <a:latin typeface="Walbaum Display"/>
                <a:ea typeface="Walbaum Display"/>
                <a:cs typeface="Walbaum Display"/>
              </a:rPr>
              <a:t>Streamlit: https://streamlit.io/ - Another framework for building user interfaces</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for data science applications. You can leverage Streamlit to create a user-friendly</a:t>
            </a:r>
            <a:r>
              <a:rPr sz="2200" b="0">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interface for interacting with your question generation system.</a:t>
            </a:r>
            <a:endParaRPr lang="en-US" sz="2200" b="0" i="0" u="none" strike="noStrike" cap="none" spc="0">
              <a:solidFill>
                <a:schemeClr val="tx1"/>
              </a:solidFill>
              <a:latin typeface="Walbaum Display"/>
              <a:ea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0521943" name="Content Placeholder 2"/>
          <p:cNvSpPr>
            <a:spLocks noGrp="1"/>
          </p:cNvSpPr>
          <p:nvPr>
            <p:ph sz="half" idx="1" hasCustomPrompt="1"/>
          </p:nvPr>
        </p:nvSpPr>
        <p:spPr bwMode="auto">
          <a:xfrm flipH="0" flipV="0">
            <a:off x="550859" y="671634"/>
            <a:ext cx="11090273" cy="5543106"/>
          </a:xfrm>
        </p:spPr>
        <p:txBody>
          <a:bodyPr vertOverflow="overflow" horzOverflow="overflow" vert="horz" wrap="square" lIns="0" tIns="0" rIns="0" bIns="0" numCol="1" spcCol="0" rtlCol="0" fromWordArt="0" anchor="t" anchorCtr="0" forceAA="0" upright="0" compatLnSpc="0">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a:defRPr/>
            </a:pPr>
            <a:r>
              <a:rPr lang="en-US" sz="2200" b="0" i="0" u="none" strike="noStrike" cap="none" spc="0">
                <a:solidFill>
                  <a:schemeClr val="tx1"/>
                </a:solidFill>
                <a:latin typeface="Walbaum Display"/>
                <a:ea typeface="Walbaum Display"/>
                <a:cs typeface="Walbaum Display"/>
              </a:rPr>
              <a:t>Blogs and Articles:</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"Question</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Generation</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with</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Transformers"</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by</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Hugging</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 Face:</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https://huggingface.co/models?other=question-generation - This blog post provides</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a tutorial on using Hugging Face Transformers for question generation.</a:t>
            </a:r>
            <a:endParaRPr lang="en-US" sz="2200" b="0" i="0" u="none" strike="noStrike" cap="none" spc="0">
              <a:solidFill>
                <a:schemeClr val="tx1"/>
              </a:solidFill>
              <a:latin typeface="Walbaum Display"/>
              <a:ea typeface="Walbaum Display"/>
              <a:cs typeface="Walbaum Display"/>
            </a:endParaRPr>
          </a:p>
          <a:p>
            <a:pPr>
              <a:defRPr/>
            </a:pPr>
            <a:endParaRPr lang="en-US" sz="2200" b="0" i="0" u="none" strike="noStrike" cap="none" spc="0">
              <a:solidFill>
                <a:schemeClr val="tx1"/>
              </a:solidFill>
              <a:latin typeface="Walbaum Display"/>
              <a:ea typeface="Walbaum Display"/>
              <a:cs typeface="Walbaum Display"/>
            </a:endParaRPr>
          </a:p>
          <a:p>
            <a:pPr>
              <a:defRPr/>
            </a:pPr>
            <a:r>
              <a:rPr lang="en-US" sz="2200" b="0" i="0" u="none" strike="noStrike" cap="none" spc="0">
                <a:solidFill>
                  <a:schemeClr val="tx1"/>
                </a:solidFill>
                <a:latin typeface="Walbaum Display"/>
                <a:ea typeface="Walbaum Display"/>
                <a:cs typeface="Walbaum Display"/>
              </a:rPr>
              <a:t>Training Conversational Question Answering with Limited Data" by Wu et al.</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(2020): https://arxiv.org/pdf/2204.04581 - This paper explores training question</a:t>
            </a:r>
            <a:r>
              <a:rPr sz="2200">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generation models with limited data for conversational settings.</a:t>
            </a:r>
            <a:endParaRPr lang="en-US" sz="2200" b="0" i="0" u="none" strike="noStrike" cap="none" spc="0">
              <a:solidFill>
                <a:schemeClr val="tx1"/>
              </a:solidFill>
              <a:latin typeface="Walbaum Display"/>
              <a:ea typeface="Walbaum Display"/>
              <a:cs typeface="Walbaum Display"/>
            </a:endParaRPr>
          </a:p>
          <a:p>
            <a:pPr>
              <a:defRPr/>
            </a:pPr>
            <a:endParaRPr sz="1600" b="0" i="0" u="none" strike="noStrike" cap="none" spc="0">
              <a:solidFill>
                <a:schemeClr val="tx1"/>
              </a:solidFill>
              <a:latin typeface="Walbaum Display"/>
              <a:cs typeface="Walbaum Display"/>
            </a:endParaRPr>
          </a:p>
          <a:p>
            <a:pPr>
              <a:defRPr/>
            </a:pPr>
            <a:r>
              <a:rPr lang="en-US" sz="2200" b="0" i="0" u="none" strike="noStrike" cap="none" spc="0">
                <a:solidFill>
                  <a:schemeClr val="tx1"/>
                </a:solidFill>
                <a:latin typeface="Walbaum Display"/>
                <a:ea typeface="Walbaum Display"/>
                <a:cs typeface="Walbaum Display"/>
              </a:rPr>
              <a:t> "REAL: Realistic and Explainable Adversarial Loss for Question Generation"</a:t>
            </a:r>
            <a:r>
              <a:rPr lang="en-US" sz="2200" b="0" i="0" u="none" strike="noStrike" cap="none" spc="0">
                <a:solidFill>
                  <a:schemeClr val="tx1"/>
                </a:solidFill>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by Liu et al. (2021): https://arxiv.org/pdf/1912.04497 - This paper proposes a novel</a:t>
            </a:r>
            <a:r>
              <a:rPr sz="2200">
                <a:latin typeface="Walbaum Display"/>
                <a:ea typeface="Walbaum Display"/>
                <a:cs typeface="Walbaum Display"/>
              </a:rPr>
              <a:t> </a:t>
            </a:r>
            <a:r>
              <a:rPr lang="en-US" sz="2200" b="0" i="0" u="none" strike="noStrike" cap="none" spc="0">
                <a:solidFill>
                  <a:schemeClr val="tx1"/>
                </a:solidFill>
                <a:latin typeface="Walbaum Display"/>
                <a:ea typeface="Walbaum Display"/>
                <a:cs typeface="Walbaum Display"/>
              </a:rPr>
              <a:t>loss function for improving the realism and explainability of generated questions by</a:t>
            </a:r>
            <a:r>
              <a:rPr lang="en-US" sz="2200" b="0" i="0" u="none" strike="noStrike" cap="none" spc="0">
                <a:solidFill>
                  <a:schemeClr val="tx1"/>
                </a:solidFill>
                <a:latin typeface="Walbaum Display"/>
                <a:ea typeface="Walbaum Display"/>
                <a:cs typeface="Walbaum Display"/>
              </a:rPr>
              <a:t>LLMs.</a:t>
            </a:r>
            <a:endParaRPr lang="en-US" sz="1800" b="0" i="0" u="none" strike="noStrike" cap="none" spc="0">
              <a:solidFill>
                <a:schemeClr val="tx1"/>
              </a:solidFill>
              <a:latin typeface="Gill Sans MT"/>
              <a:cs typeface="Gill Sans M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flipH="0" flipV="0">
            <a:off x="549535" y="2204242"/>
            <a:ext cx="5179329" cy="1974850"/>
          </a:xfrm>
          <a:prstGeom prst="rect">
            <a:avLst/>
          </a:prstGeom>
          <a:noFill/>
        </p:spPr>
        <p:txBody>
          <a:bodyPr vertOverflow="overflow" horzOverflow="overflow" vert="horz" wrap="square" lIns="0" tIns="0" rIns="0" bIns="0" numCol="1" spcCol="0" rtlCol="0" fromWordArt="0" anchor="ctr" anchorCtr="0" forceAA="0" upright="0" compatLnSpc="0">
            <a:normAutofit/>
          </a:bodyPr>
          <a:lstStyle/>
          <a:p>
            <a:pPr algn="ctr">
              <a:defRPr/>
            </a:pPr>
            <a:r>
              <a:rPr lang="en-US" b="1"/>
              <a:t>Thank you</a:t>
            </a:r>
            <a:endParaRPr/>
          </a:p>
        </p:txBody>
      </p:sp>
      <p:pic>
        <p:nvPicPr>
          <p:cNvPr id="25" name="Picture Placeholder 24" descr="A close-up of a network"/>
          <p:cNvPicPr>
            <a:picLocks noChangeAspect="1" noGrp="1"/>
          </p:cNvPicPr>
          <p:nvPr>
            <p:ph type="pic" sz="quarter" idx="13"/>
          </p:nvPr>
        </p:nvPicPr>
        <p:blipFill>
          <a:blip r:embed="rId3"/>
          <a:srcRect l="0" t="1" r="0" b="1"/>
          <a:stretch/>
        </p:blipFill>
        <p:spPr bwMode="auto"/>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0901868" name="Title 1"/>
          <p:cNvSpPr>
            <a:spLocks noGrp="1"/>
          </p:cNvSpPr>
          <p:nvPr/>
        </p:nvSpPr>
        <p:spPr bwMode="auto">
          <a:xfrm flipH="0" flipV="0">
            <a:off x="550862" y="483923"/>
            <a:ext cx="4562511" cy="1246450"/>
          </a:xfrm>
        </p:spPr>
        <p:txBody>
          <a:bodyPr vert="horz" wrap="square" lIns="91440" tIns="0" rIns="0" bIns="0" rtlCol="0" anchor="b" anchorCtr="0">
            <a:noAutofit/>
          </a:bodyPr>
          <a:lstStyle>
            <a:lvl1pPr algn="l" defTabSz="914400">
              <a:lnSpc>
                <a:spcPct val="90000"/>
              </a:lnSpc>
              <a:spcBef>
                <a:spcPts val="0"/>
              </a:spcBef>
              <a:buNone/>
              <a:defRPr lang="en-US" sz="4000">
                <a:solidFill>
                  <a:schemeClr val="tx1"/>
                </a:solidFill>
                <a:latin typeface="+mj-lt"/>
                <a:ea typeface="+mj-ea"/>
                <a:cs typeface="+mj-cs"/>
              </a:defRPr>
            </a:lvl1pPr>
          </a:lstStyle>
          <a:p>
            <a:pPr>
              <a:defRPr/>
            </a:pPr>
            <a:r>
              <a:rPr lang="en-US"/>
              <a:t>Team Members</a:t>
            </a:r>
            <a:endParaRPr/>
          </a:p>
        </p:txBody>
      </p:sp>
      <p:sp>
        <p:nvSpPr>
          <p:cNvPr id="1999836561" name=""/>
          <p:cNvSpPr txBox="1"/>
          <p:nvPr/>
        </p:nvSpPr>
        <p:spPr bwMode="auto">
          <a:xfrm flipH="0" flipV="0">
            <a:off x="550863" y="2141853"/>
            <a:ext cx="3938716" cy="20729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indent="0" algn="l">
              <a:buFont typeface="Arial"/>
              <a:buNone/>
              <a:defRPr/>
            </a:pPr>
            <a:br>
              <a:rPr lang="en-US" sz="2600">
                <a:solidFill>
                  <a:schemeClr val="tx1"/>
                </a:solidFill>
                <a:latin typeface="Walbaum Display"/>
                <a:ea typeface="Walbaum Display"/>
                <a:cs typeface="Walbaum Display"/>
              </a:rPr>
            </a:br>
            <a:r>
              <a:rPr lang="en-US" sz="2600">
                <a:solidFill>
                  <a:schemeClr val="tx1"/>
                </a:solidFill>
                <a:latin typeface="Walbaum Display"/>
                <a:ea typeface="Walbaum Display"/>
                <a:cs typeface="Walbaum Display"/>
              </a:rPr>
              <a:t>BY : </a:t>
            </a:r>
            <a:r>
              <a:rPr lang="en-US" sz="2600" b="0" i="0" u="none" strike="noStrike" cap="none" spc="0">
                <a:solidFill>
                  <a:schemeClr val="tx1"/>
                </a:solidFill>
                <a:latin typeface="Walbaum Display"/>
                <a:ea typeface="Walbaum Display"/>
                <a:cs typeface="Walbaum Display"/>
              </a:rPr>
              <a:t>Mithun R</a:t>
            </a:r>
            <a:br>
              <a:rPr lang="en-US" sz="2600">
                <a:solidFill>
                  <a:schemeClr val="tx1"/>
                </a:solidFill>
                <a:latin typeface="Walbaum Display"/>
                <a:ea typeface="Walbaum Display"/>
                <a:cs typeface="Walbaum Display"/>
              </a:rPr>
            </a:br>
            <a:r>
              <a:rPr lang="en-US" sz="2600">
                <a:solidFill>
                  <a:schemeClr val="tx1"/>
                </a:solidFill>
                <a:latin typeface="Walbaum Display"/>
                <a:ea typeface="Walbaum Display"/>
                <a:cs typeface="Walbaum Display"/>
              </a:rPr>
              <a:t>        Sanjay P</a:t>
            </a:r>
            <a:br>
              <a:rPr lang="en-US" sz="2600">
                <a:solidFill>
                  <a:schemeClr val="tx1"/>
                </a:solidFill>
                <a:latin typeface="Walbaum Display"/>
                <a:ea typeface="Walbaum Display"/>
                <a:cs typeface="Walbaum Display"/>
              </a:rPr>
            </a:br>
            <a:r>
              <a:rPr lang="en-US" sz="2600">
                <a:solidFill>
                  <a:schemeClr val="tx1"/>
                </a:solidFill>
                <a:latin typeface="Walbaum Display"/>
                <a:ea typeface="Walbaum Display"/>
                <a:cs typeface="Walbaum Display"/>
              </a:rPr>
              <a:t>        Gopikandhar R</a:t>
            </a:r>
            <a:br>
              <a:rPr lang="en-US" sz="2600">
                <a:solidFill>
                  <a:schemeClr val="tx1"/>
                </a:solidFill>
                <a:latin typeface="Walbaum Display"/>
                <a:ea typeface="Walbaum Display"/>
                <a:cs typeface="Walbaum Display"/>
              </a:rPr>
            </a:br>
            <a:r>
              <a:rPr lang="en-US" sz="2600">
                <a:solidFill>
                  <a:schemeClr val="tx1"/>
                </a:solidFill>
                <a:latin typeface="Walbaum Display"/>
                <a:ea typeface="Walbaum Display"/>
                <a:cs typeface="Walbaum Display"/>
              </a:rPr>
              <a:t>        Suman S</a:t>
            </a:r>
            <a:endParaRPr sz="2600">
              <a:solidFill>
                <a:schemeClr val="tx1"/>
              </a:solidFill>
              <a:latin typeface="Walbaum Display"/>
              <a:cs typeface="Walbaum Display"/>
            </a:endParaRPr>
          </a:p>
        </p:txBody>
      </p:sp>
      <p:sp>
        <p:nvSpPr>
          <p:cNvPr id="1295647941" name=""/>
          <p:cNvSpPr txBox="1"/>
          <p:nvPr/>
        </p:nvSpPr>
        <p:spPr bwMode="auto">
          <a:xfrm rot="0" flipH="0" flipV="0">
            <a:off x="5883256" y="2141852"/>
            <a:ext cx="5330457" cy="246923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indent="0" algn="l">
              <a:buFont typeface="Arial"/>
              <a:buNone/>
              <a:defRPr/>
            </a:pPr>
            <a:endParaRPr sz="2600" b="0">
              <a:solidFill>
                <a:schemeClr val="tx1"/>
              </a:solidFill>
              <a:latin typeface="Walbaum Display"/>
              <a:cs typeface="Walbaum Display"/>
            </a:endParaRPr>
          </a:p>
          <a:p>
            <a:pPr marL="0" indent="0" algn="l">
              <a:buFont typeface="Arial"/>
              <a:buNone/>
              <a:defRPr/>
            </a:pPr>
            <a:r>
              <a:rPr lang="en-US" sz="2600" b="0">
                <a:solidFill>
                  <a:schemeClr val="tx1"/>
                </a:solidFill>
                <a:latin typeface="Walbaum Display"/>
                <a:ea typeface="Walbaum Display"/>
                <a:cs typeface="Walbaum Display"/>
              </a:rPr>
              <a:t>Dr. Marikkannu P</a:t>
            </a:r>
            <a:r>
              <a:rPr lang="en-US" sz="2600" b="0" i="0" u="none" strike="noStrike" cap="none" spc="0">
                <a:solidFill>
                  <a:schemeClr val="tx1"/>
                </a:solidFill>
                <a:latin typeface="Walbaum Display"/>
                <a:ea typeface="Walbaum Display"/>
                <a:cs typeface="Walbaum Display"/>
              </a:rPr>
              <a:t> M.Tech, PhD,</a:t>
            </a:r>
            <a:br>
              <a:rPr lang="en-US" sz="2600" b="0">
                <a:solidFill>
                  <a:schemeClr val="tx1"/>
                </a:solidFill>
                <a:latin typeface="Walbaum Display"/>
                <a:ea typeface="Walbaum Display"/>
                <a:cs typeface="Walbaum Display"/>
              </a:rPr>
            </a:br>
            <a:r>
              <a:rPr lang="en-US" sz="2600" b="0">
                <a:solidFill>
                  <a:schemeClr val="tx1"/>
                </a:solidFill>
                <a:latin typeface="Walbaum Display"/>
                <a:ea typeface="Walbaum Display"/>
                <a:cs typeface="Walbaum Display"/>
              </a:rPr>
              <a:t>Department of Computer science and Engineering</a:t>
            </a:r>
            <a:endParaRPr sz="2600" b="0">
              <a:solidFill>
                <a:schemeClr val="tx1"/>
              </a:solidFill>
              <a:latin typeface="Walbaum Display"/>
              <a:ea typeface="Walbaum Display"/>
              <a:cs typeface="Walbaum Display"/>
            </a:endParaRPr>
          </a:p>
          <a:p>
            <a:pPr marL="0" indent="0" algn="l">
              <a:buFont typeface="Arial"/>
              <a:buNone/>
              <a:defRPr/>
            </a:pPr>
            <a:r>
              <a:rPr lang="en-US" sz="2600" b="0" i="0" u="none" strike="noStrike" cap="none" spc="0">
                <a:solidFill>
                  <a:schemeClr val="tx1"/>
                </a:solidFill>
                <a:latin typeface="Walbaum Display"/>
                <a:ea typeface="Walbaum Display"/>
                <a:cs typeface="Walbaum Display"/>
              </a:rPr>
              <a:t>Anna University Regional Campus, Coimbatore </a:t>
            </a:r>
            <a:endParaRPr sz="2600" b="0">
              <a:solidFill>
                <a:schemeClr val="tx1"/>
              </a:solidFill>
              <a:latin typeface="Walbaum Display"/>
              <a:cs typeface="Walbaum Display"/>
            </a:endParaRPr>
          </a:p>
        </p:txBody>
      </p:sp>
      <p:sp>
        <p:nvSpPr>
          <p:cNvPr id="1154476245" name="Title 1"/>
          <p:cNvSpPr>
            <a:spLocks noGrp="1"/>
          </p:cNvSpPr>
          <p:nvPr/>
        </p:nvSpPr>
        <p:spPr bwMode="auto">
          <a:xfrm rot="0" flipH="0" flipV="0">
            <a:off x="6095999" y="483923"/>
            <a:ext cx="4562510" cy="1246449"/>
          </a:xfrm>
        </p:spPr>
        <p:txBody>
          <a:bodyPr vert="horz" wrap="square" lIns="91440" tIns="0" rIns="0" bIns="0" rtlCol="0" anchor="b" anchorCtr="0">
            <a:noAutofit/>
          </a:bodyPr>
          <a:lstStyle>
            <a:lvl1pPr algn="l" defTabSz="914400">
              <a:lnSpc>
                <a:spcPct val="90000"/>
              </a:lnSpc>
              <a:spcBef>
                <a:spcPts val="0"/>
              </a:spcBef>
              <a:buNone/>
              <a:defRPr lang="en-US" sz="4000">
                <a:solidFill>
                  <a:schemeClr val="tx1"/>
                </a:solidFill>
                <a:latin typeface="+mj-lt"/>
                <a:ea typeface="+mj-ea"/>
                <a:cs typeface="+mj-cs"/>
              </a:defRPr>
            </a:lvl1pPr>
          </a:lstStyle>
          <a:p>
            <a:pPr>
              <a:defRPr/>
            </a:pPr>
            <a:r>
              <a:rPr lang="en-US" sz="4000" b="0" i="0" u="none" strike="noStrike" cap="none" spc="0">
                <a:solidFill>
                  <a:schemeClr val="tx1"/>
                </a:solidFill>
                <a:latin typeface="Walbaum Display"/>
                <a:ea typeface="Walbaum Display"/>
                <a:cs typeface="Walbaum Display"/>
              </a:rPr>
              <a:t>Project Guide :-</a:t>
            </a:r>
            <a:endParaRPr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flipH="0" flipV="0">
            <a:off x="629570" y="1886013"/>
            <a:ext cx="8993118" cy="3979624"/>
          </a:xfrm>
        </p:spPr>
        <p:txBody>
          <a:bodyPr vertOverflow="overflow" horzOverflow="overflow" vert="horz" wrap="square" lIns="0" tIns="0" rIns="0" bIns="0" numCol="1" spcCol="0" rtlCol="0" fromWordArt="0" anchor="t" anchorCtr="0" forceAA="0" upright="0" compatLnSpc="0">
            <a:normAutofit/>
          </a:bodyPr>
          <a:lstStyle/>
          <a:p>
            <a:pPr marL="0" indent="0" algn="ctr">
              <a:buFont typeface="Arial"/>
              <a:buNone/>
              <a:defRPr/>
            </a:pPr>
            <a:r>
              <a:rPr lang="en-US" sz="2600" b="0" i="0" u="none" strike="noStrike" cap="none" spc="0">
                <a:solidFill>
                  <a:srgbClr val="D1D5DB"/>
                </a:solidFill>
                <a:latin typeface="Walbaum Display"/>
                <a:ea typeface="Walbaum Display"/>
                <a:cs typeface="Walbaum Display"/>
              </a:rPr>
              <a:t>Large documents pose challenges for question answering systems due to complexity, information organization, and answer accuracy. QA systems are transforming information access and various fields, and your project aims to develop an AI-powered QA generator for automatic answer generation.</a:t>
            </a:r>
            <a:endParaRPr sz="2600" b="0">
              <a:latin typeface="Walbaum Display"/>
              <a:cs typeface="Walbaum Display"/>
            </a:endParaRPr>
          </a:p>
        </p:txBody>
      </p:sp>
      <p:sp>
        <p:nvSpPr>
          <p:cNvPr id="929562918" name="Title 19"/>
          <p:cNvSpPr>
            <a:spLocks noGrp="1"/>
          </p:cNvSpPr>
          <p:nvPr>
            <p:ph type="title" hasCustomPrompt="1"/>
          </p:nvPr>
        </p:nvSpPr>
        <p:spPr bwMode="auto">
          <a:xfrm flipH="0" flipV="0">
            <a:off x="550863" y="411581"/>
            <a:ext cx="8927143" cy="1143765"/>
          </a:xfrm>
        </p:spPr>
        <p:txBody>
          <a:bodyPr vertOverflow="overflow" horzOverflow="overflow" vert="horz" wrap="square" lIns="0" tIns="0" rIns="0" bIns="0" numCol="1" spcCol="0" rtlCol="0" fromWordArt="0" anchor="ctr" anchorCtr="0" forceAA="0" upright="0" compatLnSpc="0">
            <a:normAutofit/>
          </a:bodyPr>
          <a:lstStyle>
            <a:lvl1pPr>
              <a:defRPr sz="4000"/>
            </a:lvl1pPr>
          </a:lstStyle>
          <a:p>
            <a:pPr algn="ctr">
              <a:defRPr/>
            </a:pPr>
            <a:r>
              <a:rPr lang="en-US" sz="4800" b="0" i="0" u="none" strike="noStrike" cap="none" spc="0">
                <a:solidFill>
                  <a:schemeClr val="tx1"/>
                </a:solidFill>
                <a:latin typeface="Walbaum Display"/>
                <a:ea typeface="Walbaum Display"/>
                <a:cs typeface="Walbaum Display"/>
              </a:rPr>
              <a:t>Introduction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23256158" name="Content Placeholder 2"/>
          <p:cNvSpPr>
            <a:spLocks noGrp="1"/>
          </p:cNvSpPr>
          <p:nvPr>
            <p:ph idx="1"/>
          </p:nvPr>
        </p:nvSpPr>
        <p:spPr bwMode="auto">
          <a:xfrm flipH="0" flipV="0">
            <a:off x="629569" y="1886013"/>
            <a:ext cx="8993117" cy="3979623"/>
          </a:xfrm>
        </p:spPr>
        <p:txBody>
          <a:bodyPr vertOverflow="overflow" horzOverflow="overflow" vert="horz" wrap="square" lIns="0" tIns="0" rIns="0" bIns="0" numCol="1" spcCol="0" rtlCol="0" fromWordArt="0" anchor="t" anchorCtr="0" forceAA="0" upright="0" compatLnSpc="0">
            <a:normAutofit/>
          </a:bodyPr>
          <a:lstStyle/>
          <a:p>
            <a:pPr marL="0" indent="0" algn="ctr">
              <a:buFont typeface="Arial"/>
              <a:buNone/>
              <a:defRPr/>
            </a:pPr>
            <a:r>
              <a:rPr lang="en-US" sz="2200" b="0" i="0" u="none" strike="noStrike" cap="none" spc="0">
                <a:solidFill>
                  <a:srgbClr val="D1D5DB"/>
                </a:solidFill>
                <a:latin typeface="Walbaum Display"/>
                <a:ea typeface="Walbaum Display"/>
                <a:cs typeface="Walbaum Display"/>
              </a:rPr>
              <a:t>This project introduces an innovative QA system employing prompt engineering to generate precise questions from diverse paragraph sources, utilizing a pretrained model based on the Bert and T5 architecture. Through machine learning algorithms, it processes user inputs, extracts relevant keywords, and maps them to specific multiple-choice questions (MCQs). The aim is to enhance QA system efficiency and accuracy by leveraging advanced natural language processing and AI techniques, focusing on crafting effective prompts for comprehensive answers.</a:t>
            </a:r>
            <a:endParaRPr sz="2200" b="0">
              <a:latin typeface="Walbaum Display"/>
              <a:cs typeface="Walbaum Display"/>
            </a:endParaRPr>
          </a:p>
        </p:txBody>
      </p:sp>
      <p:sp>
        <p:nvSpPr>
          <p:cNvPr id="556071533" name="Title 19"/>
          <p:cNvSpPr>
            <a:spLocks noGrp="1"/>
          </p:cNvSpPr>
          <p:nvPr>
            <p:ph type="title" hasCustomPrompt="1"/>
          </p:nvPr>
        </p:nvSpPr>
        <p:spPr bwMode="auto">
          <a:xfrm flipH="0" flipV="0">
            <a:off x="550863" y="411580"/>
            <a:ext cx="8927142" cy="1143765"/>
          </a:xfrm>
        </p:spPr>
        <p:txBody>
          <a:bodyPr vertOverflow="overflow" horzOverflow="overflow" vert="horz" wrap="square" lIns="0" tIns="0" rIns="0" bIns="0" numCol="1" spcCol="0" rtlCol="0" fromWordArt="0" anchor="ctr" anchorCtr="0" forceAA="0" upright="0" compatLnSpc="0">
            <a:normAutofit/>
          </a:bodyPr>
          <a:lstStyle>
            <a:lvl1pPr>
              <a:defRPr sz="4000"/>
            </a:lvl1pPr>
          </a:lstStyle>
          <a:p>
            <a:pPr algn="ctr">
              <a:defRPr/>
            </a:pPr>
            <a:r>
              <a:rPr lang="en-US" sz="4800" b="0" i="0" u="none" strike="noStrike" cap="none" spc="0">
                <a:solidFill>
                  <a:schemeClr val="tx1"/>
                </a:solidFill>
                <a:latin typeface="Walbaum Display"/>
                <a:ea typeface="Walbaum Display"/>
                <a:cs typeface="Walbaum Display"/>
              </a:rPr>
              <a:t>Abstract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3927665" name="Title 1"/>
          <p:cNvSpPr>
            <a:spLocks noGrp="1"/>
          </p:cNvSpPr>
          <p:nvPr>
            <p:ph type="title" hasCustomPrompt="1"/>
          </p:nvPr>
        </p:nvSpPr>
        <p:spPr bwMode="auto">
          <a:xfrm flipH="0" flipV="0">
            <a:off x="550860" y="498474"/>
            <a:ext cx="7960419" cy="673833"/>
          </a:xfrm>
        </p:spPr>
        <p:txBody>
          <a:bodyPr vert="horz" wrap="square" lIns="0" tIns="0" rIns="0" bIns="0" rtlCol="0" anchor="t" anchorCtr="0">
            <a:normAutofit/>
          </a:bodyPr>
          <a:lstStyle>
            <a:lvl1pPr>
              <a:defRPr lang="en-US" sz="4000"/>
            </a:lvl1pPr>
          </a:lstStyle>
          <a:p>
            <a:pPr algn="ctr">
              <a:defRPr/>
            </a:pPr>
            <a:r>
              <a:rPr/>
              <a:t>Existing system</a:t>
            </a:r>
            <a:endParaRPr/>
          </a:p>
        </p:txBody>
      </p:sp>
      <p:sp>
        <p:nvSpPr>
          <p:cNvPr id="1212436097" name="Content Placeholder 2"/>
          <p:cNvSpPr>
            <a:spLocks noGrp="1"/>
          </p:cNvSpPr>
          <p:nvPr>
            <p:ph idx="1" hasCustomPrompt="1"/>
          </p:nvPr>
        </p:nvSpPr>
        <p:spPr bwMode="auto">
          <a:xfrm>
            <a:off x="581341" y="2103039"/>
            <a:ext cx="7929938" cy="3979623"/>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marL="0" indent="0" algn="just">
              <a:buFont typeface="Arial"/>
              <a:buNone/>
              <a:defRPr/>
            </a:pPr>
            <a:r>
              <a:rPr lang="en-US" sz="1800" b="0" i="0" u="none" strike="noStrike" cap="none" spc="0">
                <a:solidFill>
                  <a:schemeClr val="tx1"/>
                </a:solidFill>
                <a:latin typeface="Walbaum Display"/>
                <a:ea typeface="Walbaum Display"/>
                <a:cs typeface="Walbaum Display"/>
              </a:rPr>
              <a:t> Automated Question Generator &amp; Summarizer using BERT</a:t>
            </a:r>
            <a:r>
              <a:rPr>
                <a:latin typeface="Walbaum Display"/>
                <a:ea typeface="Walbaum Display"/>
                <a:cs typeface="Walbaum Display"/>
              </a:rPr>
              <a:t> by </a:t>
            </a:r>
            <a:r>
              <a:rPr lang="en-US" sz="1800" b="0" i="0" u="none" strike="noStrike" cap="none" spc="0">
                <a:solidFill>
                  <a:schemeClr val="tx1"/>
                </a:solidFill>
                <a:latin typeface="Walbaum Display"/>
                <a:ea typeface="Walbaum Display"/>
                <a:cs typeface="Walbaum Display"/>
              </a:rPr>
              <a:t>Prachijain</a:t>
            </a:r>
            <a:r>
              <a:rPr lang="en-US" sz="1800" b="0" i="0" u="none" strike="noStrike" cap="none" spc="0">
                <a:solidFill>
                  <a:schemeClr val="tx1"/>
                </a:solidFill>
                <a:latin typeface="Walbaum Display"/>
                <a:ea typeface="Walbaum Display"/>
                <a:cs typeface="Walbaum Display"/>
              </a:rPr>
              <a:t>an is an automated MCQ generator and summarizer that leverages BERT (Bidirectional Encoder Representations from Transformers), a powerful NLP algorithm from Google. The system addresses the time-consuming task of creating numerous MCQs for assessments. It uses BERT to automatically generate MCQs from any given content and employs WordNet to construct distractor options. In essence, it helps computers gain a more human-like understanding of language to automate MCQ creation and summarize text.</a:t>
            </a:r>
            <a:endParaRPr>
              <a:latin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0075760" name="Title 1"/>
          <p:cNvSpPr>
            <a:spLocks noGrp="1"/>
          </p:cNvSpPr>
          <p:nvPr>
            <p:ph type="ctrTitle" hasCustomPrompt="1"/>
          </p:nvPr>
        </p:nvSpPr>
        <p:spPr bwMode="auto">
          <a:xfrm flipH="0" flipV="0">
            <a:off x="1213011" y="455163"/>
            <a:ext cx="9144000" cy="921402"/>
          </a:xfrm>
        </p:spPr>
        <p:txBody>
          <a:bodyPr anchor="b">
            <a:noAutofit/>
          </a:bodyPr>
          <a:lstStyle>
            <a:lvl1pPr algn="ctr">
              <a:defRPr sz="5400"/>
            </a:lvl1pPr>
          </a:lstStyle>
          <a:p>
            <a:pPr>
              <a:defRPr/>
            </a:pPr>
            <a:r>
              <a:rPr lang="en-US" sz="4800" b="0" i="0" u="none" strike="noStrike" cap="none" spc="0">
                <a:solidFill>
                  <a:schemeClr val="tx1"/>
                </a:solidFill>
                <a:latin typeface="Walbaum Display"/>
                <a:ea typeface="Walbaum Display"/>
                <a:cs typeface="Walbaum Display"/>
              </a:rPr>
              <a:t>Literature Survey</a:t>
            </a:r>
            <a:endParaRPr sz="4800"/>
          </a:p>
        </p:txBody>
      </p:sp>
      <p:graphicFrame>
        <p:nvGraphicFramePr>
          <p:cNvPr id="1029813665" name=""/>
          <p:cNvGraphicFramePr>
            <a:graphicFrameLocks xmlns:a="http://schemas.openxmlformats.org/drawingml/2006/main"/>
          </p:cNvGraphicFramePr>
          <p:nvPr/>
        </p:nvGraphicFramePr>
        <p:xfrm>
          <a:off x="642813" y="2240816"/>
          <a:ext cx="10528296" cy="3700779"/>
        </p:xfrm>
        <a:graphic>
          <a:graphicData uri="http://schemas.openxmlformats.org/drawingml/2006/table">
            <a:tbl>
              <a:tblPr firstRow="1" firstCol="0" lastRow="0" lastCol="0" bandRow="1" bandCol="0">
                <a:tableStyleId>{5C22544A-7EE6-4342-B048-85BDC9FD1C3A}</a:tableStyleId>
              </a:tblPr>
              <a:tblGrid>
                <a:gridCol w="3505198"/>
                <a:gridCol w="4324800"/>
                <a:gridCol w="2685596"/>
              </a:tblGrid>
              <a:tr h="365760">
                <a:tc>
                  <a:txBody>
                    <a:bodyPr/>
                    <a:p>
                      <a:pPr algn="ctr">
                        <a:defRPr/>
                      </a:pPr>
                      <a:r>
                        <a:rPr sz="2600"/>
                        <a:t>Paper Title</a:t>
                      </a:r>
                      <a:endParaRPr sz="2600"/>
                    </a:p>
                  </a:txBody>
                  <a:tcPr/>
                </a:tc>
                <a:tc>
                  <a:txBody>
                    <a:bodyPr/>
                    <a:p>
                      <a:pPr algn="ctr">
                        <a:defRPr/>
                      </a:pPr>
                      <a:r>
                        <a:rPr sz="2600"/>
                        <a:t>Paper focus</a:t>
                      </a:r>
                      <a:endParaRPr sz="2600"/>
                    </a:p>
                  </a:txBody>
                  <a:tcPr/>
                </a:tc>
                <a:tc>
                  <a:txBody>
                    <a:bodyPr/>
                    <a:p>
                      <a:pPr algn="ctr">
                        <a:defRPr/>
                      </a:pPr>
                      <a:r>
                        <a:rPr sz="2600"/>
                        <a:t>Reference link</a:t>
                      </a:r>
                      <a:endParaRPr sz="2600"/>
                    </a:p>
                  </a:txBody>
                  <a:tcPr/>
                </a:tc>
              </a:tr>
              <a:tr h="365760">
                <a:tc>
                  <a:txBody>
                    <a:bodyPr/>
                    <a:p>
                      <a:pPr algn="just">
                        <a:defRPr/>
                      </a:pPr>
                      <a:r>
                        <a:rPr lang="en-US" sz="1600" b="1" i="0" u="none" strike="noStrike" cap="none" spc="0">
                          <a:solidFill>
                            <a:srgbClr val="1F1F1F"/>
                          </a:solidFill>
                          <a:latin typeface="Arial"/>
                          <a:ea typeface="Arial"/>
                          <a:cs typeface="Arial"/>
                        </a:rPr>
                        <a:t>Adversarial and Safely Scaled Question Generation</a:t>
                      </a:r>
                      <a:r>
                        <a:rPr lang="en-US" sz="1600" b="1" i="0" u="none" strike="noStrike" cap="none" spc="0">
                          <a:solidFill>
                            <a:srgbClr val="1F1F1F"/>
                          </a:solidFill>
                          <a:latin typeface="Arial"/>
                          <a:ea typeface="Arial"/>
                          <a:cs typeface="Arial"/>
                        </a:rPr>
                        <a:t> from Text Using Transformers</a:t>
                      </a:r>
                      <a:endParaRPr sz="1600"/>
                    </a:p>
                  </a:txBody>
                  <a:tcPr/>
                </a:tc>
                <a:tc>
                  <a:txBody>
                    <a:bodyPr/>
                    <a:p>
                      <a:pPr algn="l">
                        <a:defRPr/>
                      </a:pPr>
                      <a:r>
                        <a:rPr lang="en-US" sz="1600" b="0" i="0" u="none" strike="noStrike" cap="none" spc="0">
                          <a:solidFill>
                            <a:srgbClr val="1F1F1F"/>
                          </a:solidFill>
                          <a:latin typeface="Arial"/>
                          <a:ea typeface="Arial"/>
                          <a:cs typeface="Arial"/>
                        </a:rPr>
                        <a:t>This paper explores usingTransformer-based</a:t>
                      </a:r>
                      <a:endParaRPr lang="en-US" sz="1600" b="0" i="0" u="none" strike="noStrike" cap="none" spc="0">
                        <a:solidFill>
                          <a:srgbClr val="1F1F1F"/>
                        </a:solidFill>
                        <a:latin typeface="Arial"/>
                        <a:cs typeface="Arial"/>
                      </a:endParaRPr>
                    </a:p>
                    <a:p>
                      <a:pPr algn="l">
                        <a:defRPr/>
                      </a:pPr>
                      <a:r>
                        <a:rPr lang="en-US" sz="1600" b="0" i="0" u="none" strike="noStrike" cap="none" spc="0">
                          <a:solidFill>
                            <a:srgbClr val="1F1F1F"/>
                          </a:solidFill>
                          <a:latin typeface="Arial"/>
                          <a:ea typeface="Arial"/>
                          <a:cs typeface="Arial"/>
                        </a:rPr>
                        <a:t>models for question generation from text documents.</a:t>
                      </a:r>
                      <a:endParaRPr sz="1600"/>
                    </a:p>
                  </a:txBody>
                  <a:tcPr/>
                </a:tc>
                <a:tc>
                  <a:txBody>
                    <a:bodyPr/>
                    <a:p>
                      <a:pPr algn="just">
                        <a:defRPr/>
                      </a:pPr>
                      <a:r>
                        <a:rPr lang="en-US" sz="1600" b="0" i="0" u="none" strike="noStrike" cap="none" spc="0">
                          <a:solidFill>
                            <a:schemeClr val="dk1"/>
                          </a:solidFill>
                          <a:latin typeface="Gill Sans MT"/>
                          <a:ea typeface="Gill Sans MT"/>
                          <a:cs typeface="Gill Sans MT"/>
                        </a:rPr>
                        <a:t>https://arxiv.org/pdf/221009467</a:t>
                      </a:r>
                      <a:endParaRPr sz="1600"/>
                    </a:p>
                    <a:p>
                      <a:pPr algn="just">
                        <a:defRPr/>
                      </a:pPr>
                      <a:r>
                        <a:rPr sz="1600" b="0" i="0" u="none">
                          <a:solidFill>
                            <a:srgbClr val="1F1F1F"/>
                          </a:solidFill>
                          <a:latin typeface="Arial"/>
                          <a:ea typeface="Arial"/>
                          <a:cs typeface="Arial"/>
                        </a:rPr>
                        <a:t> </a:t>
                      </a:r>
                      <a:endParaRPr sz="1600"/>
                    </a:p>
                  </a:txBody>
                  <a:tcPr/>
                </a:tc>
              </a:tr>
              <a:tr h="365760">
                <a:tc>
                  <a:txBody>
                    <a:bodyPr/>
                    <a:p>
                      <a:pPr algn="just">
                        <a:defRPr/>
                      </a:pPr>
                      <a:r>
                        <a:rPr lang="en-US" sz="1600" b="1" i="0" u="none" strike="noStrike" cap="none" spc="0">
                          <a:solidFill>
                            <a:srgbClr val="1F1F1F"/>
                          </a:solidFill>
                          <a:latin typeface="Arial"/>
                          <a:ea typeface="Arial"/>
                          <a:cs typeface="Arial"/>
                        </a:rPr>
                        <a:t>Training Conversational Question Answering with Limited Data</a:t>
                      </a:r>
                      <a:endParaRPr sz="1600"/>
                    </a:p>
                  </a:txBody>
                  <a:tcPr/>
                </a:tc>
                <a:tc>
                  <a:txBody>
                    <a:bodyPr/>
                    <a:p>
                      <a:pPr algn="l">
                        <a:defRPr/>
                      </a:pPr>
                      <a:r>
                        <a:rPr lang="en-US" sz="1600" b="0" i="0" u="none" strike="noStrike" cap="none" spc="0">
                          <a:solidFill>
                            <a:srgbClr val="1F1F1F"/>
                          </a:solidFill>
                          <a:latin typeface="Arial"/>
                          <a:ea typeface="Arial"/>
                          <a:cs typeface="Arial"/>
                        </a:rPr>
                        <a:t>This paper explores training question</a:t>
                      </a:r>
                      <a:endParaRPr lang="en-US" sz="1600" b="0" i="0" u="none" strike="noStrike" cap="none" spc="0">
                        <a:solidFill>
                          <a:srgbClr val="1F1F1F"/>
                        </a:solidFill>
                        <a:latin typeface="Arial"/>
                        <a:cs typeface="Arial"/>
                      </a:endParaRPr>
                    </a:p>
                    <a:p>
                      <a:pPr algn="l">
                        <a:defRPr/>
                      </a:pPr>
                      <a:r>
                        <a:rPr lang="en-US" sz="1600" b="0" i="0" u="none" strike="noStrike" cap="none" spc="0">
                          <a:solidFill>
                            <a:srgbClr val="1F1F1F"/>
                          </a:solidFill>
                          <a:latin typeface="Arial"/>
                          <a:ea typeface="Arial"/>
                          <a:cs typeface="Arial"/>
                        </a:rPr>
                        <a:t>generation models with limited data for conversational settings.</a:t>
                      </a:r>
                      <a:endParaRPr sz="1600"/>
                    </a:p>
                  </a:txBody>
                  <a:tcPr/>
                </a:tc>
                <a:tc>
                  <a:txBody>
                    <a:bodyPr/>
                    <a:p>
                      <a:pPr algn="just">
                        <a:defRPr/>
                      </a:pPr>
                      <a:r>
                        <a:rPr lang="en-US" sz="1600" b="0" i="0" u="none" strike="noStrike" cap="none" spc="0">
                          <a:solidFill>
                            <a:schemeClr val="dk1"/>
                          </a:solidFill>
                          <a:latin typeface="Gill Sans MT"/>
                          <a:ea typeface="Gill Sans MT"/>
                          <a:cs typeface="Gill Sans MT"/>
                        </a:rPr>
                        <a:t>https://arxiv.org/pdf/2204.04581</a:t>
                      </a:r>
                      <a:endParaRPr sz="1600"/>
                    </a:p>
                  </a:txBody>
                  <a:tcPr/>
                </a:tc>
              </a:tr>
              <a:tr h="365760">
                <a:tc>
                  <a:txBody>
                    <a:bodyPr/>
                    <a:p>
                      <a:pPr algn="just">
                        <a:defRPr/>
                      </a:pPr>
                      <a:r>
                        <a:rPr sz="1600" b="1" i="0" u="none">
                          <a:solidFill>
                            <a:srgbClr val="1F1F1F"/>
                          </a:solidFill>
                          <a:latin typeface="Arial"/>
                          <a:ea typeface="Arial"/>
                          <a:cs typeface="Arial"/>
                        </a:rPr>
                        <a:t>Automatic Question Generation for Repeated Testing to Improve Student Learning Outcome:</a:t>
                      </a:r>
                      <a:endParaRPr sz="1600"/>
                    </a:p>
                  </a:txBody>
                  <a:tcPr/>
                </a:tc>
                <a:tc>
                  <a:txBody>
                    <a:bodyPr/>
                    <a:p>
                      <a:pPr algn="just">
                        <a:defRPr/>
                      </a:pPr>
                      <a:r>
                        <a:rPr sz="1600" b="0" i="0" u="none">
                          <a:solidFill>
                            <a:srgbClr val="1F1F1F"/>
                          </a:solidFill>
                          <a:latin typeface="Arial"/>
                          <a:ea typeface="Arial"/>
                          <a:cs typeface="Arial"/>
                        </a:rPr>
                        <a:t>This paper focuses on the application of automatic question generation in education, using recurrent neural networks to generate questions for testing purposes</a:t>
                      </a:r>
                      <a:endParaRPr sz="1600"/>
                    </a:p>
                  </a:txBody>
                  <a:tcPr/>
                </a:tc>
                <a:tc>
                  <a:txBody>
                    <a:bodyPr/>
                    <a:p>
                      <a:pPr algn="just">
                        <a:defRPr/>
                      </a:pPr>
                      <a:r>
                        <a:rPr sz="1600" u="sng">
                          <a:solidFill>
                            <a:schemeClr val="hlink"/>
                          </a:solidFill>
                          <a:hlinkClick r:id="rId3" tooltip="https://ieeexplore.ieee.org/iel7/9499715/9499717/09499754.pdf"/>
                        </a:rPr>
                        <a:t>https://ieeexplore.ieee.org/iel7/9499715/9499717/09499754.pdf</a:t>
                      </a:r>
                      <a:endParaRPr sz="1600"/>
                    </a:p>
                    <a:p>
                      <a:pPr algn="just">
                        <a:defRPr/>
                      </a:pPr>
                      <a:r>
                        <a:rPr sz="1600" b="0" i="0" u="none">
                          <a:solidFill>
                            <a:srgbClr val="1F1F1F"/>
                          </a:solidFill>
                          <a:latin typeface="Arial"/>
                          <a:ea typeface="Arial"/>
                          <a:cs typeface="Arial"/>
                        </a:rPr>
                        <a:t> </a:t>
                      </a:r>
                      <a:endParaRPr sz="1600"/>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1992243" name="Title 19"/>
          <p:cNvSpPr>
            <a:spLocks noGrp="1"/>
          </p:cNvSpPr>
          <p:nvPr>
            <p:ph type="title" hasCustomPrompt="1"/>
          </p:nvPr>
        </p:nvSpPr>
        <p:spPr bwMode="auto"/>
        <p:txBody>
          <a:bodyPr vertOverflow="overflow" horzOverflow="overflow" vert="horz" wrap="square" lIns="0" tIns="0" rIns="0" bIns="0" numCol="1" spcCol="0" rtlCol="0" fromWordArt="0" anchor="ctr" anchorCtr="0" forceAA="0" upright="0" compatLnSpc="0">
            <a:normAutofit/>
          </a:bodyPr>
          <a:lstStyle>
            <a:lvl1pPr>
              <a:defRPr sz="4000"/>
            </a:lvl1pPr>
          </a:lstStyle>
          <a:p>
            <a:pPr algn="ctr">
              <a:defRPr/>
            </a:pPr>
            <a:r>
              <a:rPr lang="en-US" sz="4800" b="0" i="0" u="none" strike="noStrike" cap="none" spc="0">
                <a:solidFill>
                  <a:schemeClr val="tx1"/>
                </a:solidFill>
                <a:latin typeface="Walbaum Display"/>
                <a:ea typeface="Walbaum Display"/>
                <a:cs typeface="Walbaum Display"/>
              </a:rPr>
              <a:t>Proposed work</a:t>
            </a:r>
            <a:endParaRPr/>
          </a:p>
        </p:txBody>
      </p:sp>
      <p:sp>
        <p:nvSpPr>
          <p:cNvPr id="1575872347" name=""/>
          <p:cNvSpPr txBox="1"/>
          <p:nvPr/>
        </p:nvSpPr>
        <p:spPr bwMode="auto">
          <a:xfrm flipH="0" flipV="0">
            <a:off x="892678" y="2512090"/>
            <a:ext cx="9271103" cy="32617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2600">
                <a:latin typeface="Walbaum Display"/>
                <a:ea typeface="Walbaum Display"/>
                <a:cs typeface="Walbaum Display"/>
              </a:rPr>
              <a:t>Uses State of art NLP technique   such as  Transformers ,</a:t>
            </a:r>
            <a:endParaRPr sz="2600">
              <a:latin typeface="Walbaum Display"/>
              <a:ea typeface="Walbaum Display"/>
              <a:cs typeface="Walbaum Display"/>
            </a:endParaRPr>
          </a:p>
          <a:p>
            <a:pPr algn="l">
              <a:defRPr/>
            </a:pPr>
            <a:r>
              <a:rPr sz="2600">
                <a:latin typeface="Walbaum Display"/>
                <a:ea typeface="Walbaum Display"/>
                <a:cs typeface="Walbaum Display"/>
              </a:rPr>
              <a:t>the model learned to predict the next word of the text using  Attention mechanism.</a:t>
            </a:r>
            <a:endParaRPr sz="2600">
              <a:latin typeface="Walbaum Display"/>
              <a:ea typeface="Walbaum Display"/>
              <a:cs typeface="Walbaum Display"/>
            </a:endParaRPr>
          </a:p>
          <a:p>
            <a:pPr algn="l">
              <a:defRPr/>
            </a:pPr>
            <a:endParaRPr sz="2600">
              <a:latin typeface="Walbaum Display"/>
              <a:ea typeface="Walbaum Display"/>
              <a:cs typeface="Walbaum Display"/>
            </a:endParaRPr>
          </a:p>
          <a:p>
            <a:pPr algn="l">
              <a:defRPr/>
            </a:pPr>
            <a:r>
              <a:rPr sz="2600">
                <a:latin typeface="Walbaum Display"/>
                <a:ea typeface="Walbaum Display"/>
                <a:cs typeface="Walbaum Display"/>
              </a:rPr>
              <a:t>Able to handle large amount of data and generate Questions (Mcq) based on the trained data.</a:t>
            </a:r>
            <a:endParaRPr sz="2600">
              <a:latin typeface="Walbaum Display"/>
              <a:ea typeface="Walbaum Display"/>
              <a:cs typeface="Walbaum Display"/>
            </a:endParaRPr>
          </a:p>
          <a:p>
            <a:pPr algn="l">
              <a:defRPr/>
            </a:pPr>
            <a:endParaRPr sz="2600">
              <a:latin typeface="Walbaum Display"/>
              <a:ea typeface="Walbaum Display"/>
              <a:cs typeface="Walbaum Display"/>
            </a:endParaRPr>
          </a:p>
          <a:p>
            <a:pPr algn="l">
              <a:defRPr/>
            </a:pPr>
            <a:endParaRPr sz="2600">
              <a:latin typeface="Walbaum Display"/>
              <a:ea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1093613" name="Title 2"/>
          <p:cNvSpPr>
            <a:spLocks noGrp="1"/>
          </p:cNvSpPr>
          <p:nvPr>
            <p:ph type="title"/>
          </p:nvPr>
        </p:nvSpPr>
        <p:spPr bwMode="auto">
          <a:xfrm flipH="0" flipV="0">
            <a:off x="550861" y="508635"/>
            <a:ext cx="11090271" cy="765333"/>
          </a:xfrm>
        </p:spPr>
        <p:txBody>
          <a:bodyPr/>
          <a:lstStyle/>
          <a:p>
            <a:pPr algn="ctr">
              <a:defRPr/>
            </a:pPr>
            <a:r>
              <a:rPr lang="en-US" sz="4800"/>
              <a:t>Model Used</a:t>
            </a:r>
            <a:endParaRPr sz="4800"/>
          </a:p>
        </p:txBody>
      </p:sp>
      <p:sp>
        <p:nvSpPr>
          <p:cNvPr id="89868431" name="Content Placeholder 5"/>
          <p:cNvSpPr>
            <a:spLocks noGrp="1"/>
          </p:cNvSpPr>
          <p:nvPr>
            <p:ph sz="half" idx="1"/>
          </p:nvPr>
        </p:nvSpPr>
        <p:spPr bwMode="auto">
          <a:xfrm flipH="0" flipV="0">
            <a:off x="1134267" y="2097173"/>
            <a:ext cx="9820699" cy="3995649"/>
          </a:xfrm>
        </p:spPr>
        <p:txBody>
          <a:bodyPr vertOverflow="overflow" horzOverflow="overflow" vert="horz" wrap="square" lIns="0" tIns="0" rIns="0" bIns="0" numCol="1" spcCol="0" rtlCol="0" fromWordArt="0" anchor="t" anchorCtr="0" forceAA="0" upright="0" compatLnSpc="0">
            <a:normAutofit/>
          </a:bodyPr>
          <a:lstStyle/>
          <a:p>
            <a:pPr algn="just">
              <a:defRPr/>
            </a:pPr>
            <a:r>
              <a:rPr lang="en-US" sz="2200" b="0" i="0" u="none" strike="noStrike" cap="none" spc="0">
                <a:solidFill>
                  <a:schemeClr val="tx1"/>
                </a:solidFill>
                <a:latin typeface="Walbaum Display"/>
                <a:ea typeface="Walbaum Display"/>
                <a:cs typeface="Walbaum Display"/>
              </a:rPr>
              <a:t>T5 and Bert</a:t>
            </a:r>
            <a:r>
              <a:rPr lang="en-US" sz="2200" b="0" i="0" u="none" strike="noStrike" cap="none" spc="0">
                <a:solidFill>
                  <a:schemeClr val="tx1"/>
                </a:solidFill>
                <a:latin typeface="Walbaum Display"/>
                <a:ea typeface="Walbaum Display"/>
                <a:cs typeface="Walbaum Display"/>
              </a:rPr>
              <a:t> emerges as a powerful tool for tackling your English question answering tasks. This open-source gem leverages the fine-tuning magic of the SQuAD 2.0 dataset, allowing it to extract precise and factual answers from your text.  While boasting impressive accuracy, it maintains a snappy pace thanks to its base model architecture. This perfect blend of speed and precision makes roberta-base-squad2 a versatile asset for a wide range of projects.</a:t>
            </a:r>
            <a:endParaRPr b="0">
              <a:latin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7650900" name="Title 1"/>
          <p:cNvSpPr>
            <a:spLocks noGrp="1"/>
          </p:cNvSpPr>
          <p:nvPr>
            <p:ph type="title" hasCustomPrompt="1"/>
          </p:nvPr>
        </p:nvSpPr>
        <p:spPr bwMode="auto">
          <a:xfrm>
            <a:off x="550861" y="236536"/>
            <a:ext cx="7960420" cy="1450216"/>
          </a:xfrm>
        </p:spPr>
        <p:txBody>
          <a:bodyPr vertOverflow="overflow" horzOverflow="overflow" vert="horz" wrap="square" lIns="0" tIns="0" rIns="0" bIns="0" numCol="1" spcCol="0" rtlCol="0" fromWordArt="0" anchor="ctr" anchorCtr="0" forceAA="0" upright="0" compatLnSpc="0">
            <a:normAutofit/>
          </a:bodyPr>
          <a:lstStyle>
            <a:lvl1pPr>
              <a:defRPr lang="en-US" sz="4000"/>
            </a:lvl1pPr>
          </a:lstStyle>
          <a:p>
            <a:pPr algn="ctr">
              <a:defRPr/>
            </a:pPr>
            <a:r>
              <a:rPr sz="4800"/>
              <a:t>Technique</a:t>
            </a:r>
            <a:endParaRPr/>
          </a:p>
        </p:txBody>
      </p:sp>
      <p:sp>
        <p:nvSpPr>
          <p:cNvPr id="1696467065" name="Content Placeholder 2"/>
          <p:cNvSpPr>
            <a:spLocks noGrp="1"/>
          </p:cNvSpPr>
          <p:nvPr>
            <p:ph idx="1" hasCustomPrompt="1"/>
          </p:nvPr>
        </p:nvSpPr>
        <p:spPr bwMode="auto">
          <a:xfrm flipH="0" flipV="0">
            <a:off x="550861" y="1793909"/>
            <a:ext cx="8956781" cy="3979624"/>
          </a:xfrm>
        </p:spPr>
        <p:txBody>
          <a:bodyPr vertOverflow="overflow" horzOverflow="overflow" vert="horz" wrap="square" lIns="0" tIns="0" rIns="0" bIns="0" numCol="1" spcCol="0" rtlCol="0" fromWordArt="0" anchor="t" anchorCtr="0" forceAA="0" upright="0" compatLnSpc="0">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marL="0" indent="0" algn="just">
              <a:buFont typeface="Arial"/>
              <a:buNone/>
              <a:defRPr/>
            </a:pPr>
            <a:r>
              <a:rPr lang="en-US" sz="2200" b="0" i="0" u="none" strike="noStrike" cap="none" spc="0">
                <a:solidFill>
                  <a:schemeClr val="tx1"/>
                </a:solidFill>
                <a:latin typeface="Walbaum Display"/>
                <a:ea typeface="Walbaum Display"/>
                <a:cs typeface="Walbaum Display"/>
              </a:rPr>
              <a:t>This project accepts a paragraph as input and processes it using a Transformer application. Initially, the input paragraph is converted into keywords through keyword generation. Subsequently, specific keywords relevant to forming questions are chosen based on the model's processing. Leveraging question mapping, these keywords are transformed into questions, eventually leading to the generation of multiple-choice questions (MCQs). Throughout this process, the model selectively utilizes targeted keywords to create appropriate and engaging MCQs aligned with the source paragraph.</a:t>
            </a:r>
            <a:endParaRPr sz="2600">
              <a:latin typeface="Walbaum Display"/>
              <a:cs typeface="Walbaum Displa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Arial"/>
        <a:cs typeface="Arial"/>
      </a:majorFont>
      <a:minorFont>
        <a:latin typeface="Gill Sans M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
  <cp:keywords/>
  <dc:description/>
  <dc:identifier/>
  <dc:language/>
  <cp:lastModifiedBy/>
  <cp:revision>11</cp:revision>
  <dcterms:created xsi:type="dcterms:W3CDTF">2023-12-19T21:03:45Z</dcterms:created>
  <dcterms:modified xsi:type="dcterms:W3CDTF">2024-05-09T06:16:28Z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