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5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3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7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2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9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5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63B2-421B-495D-A1C9-E0F197416DA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E9F660-7CE4-41CD-8D1A-C9BAD84F20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0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2C4-B7B4-1F29-D4C0-5CA52FBB0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 Black" panose="020F0502020204030204" pitchFamily="34" charset="0"/>
              </a:rPr>
              <a:t>Amazon Sales Detailed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6F092-0314-9A4E-1E70-BE87A5B3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4938" y="3531204"/>
            <a:ext cx="2999913" cy="465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: Mithun M </a:t>
            </a:r>
            <a:r>
              <a:rPr lang="en-US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BB377-A6AD-F537-24DD-190B170E8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294-5164-AA50-3D77-75EE51D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412235"/>
            <a:ext cx="8637073" cy="1118969"/>
          </a:xfrm>
        </p:spPr>
        <p:txBody>
          <a:bodyPr/>
          <a:lstStyle/>
          <a:p>
            <a:r>
              <a:rPr lang="en-US" b="1" dirty="0"/>
              <a:t> 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20833-64C1-760F-061C-F727B012C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760" y="3531204"/>
            <a:ext cx="8637073" cy="958603"/>
          </a:xfrm>
        </p:spPr>
        <p:txBody>
          <a:bodyPr>
            <a:normAutofit/>
          </a:bodyPr>
          <a:lstStyle/>
          <a:p>
            <a:r>
              <a:rPr lang="en-US" sz="1400" dirty="0"/>
              <a:t>The sales data provided covers transactions from various regions, product types, sales channels, and Order Priority. The analysis aims to uncover insights to guide decision-making and improve future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7430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A53E4-99CE-55AF-6600-ECD4A8D6A018}"/>
              </a:ext>
            </a:extLst>
          </p:cNvPr>
          <p:cNvSpPr txBox="1"/>
          <p:nvPr/>
        </p:nvSpPr>
        <p:spPr>
          <a:xfrm>
            <a:off x="3791165" y="169792"/>
            <a:ext cx="4609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Amazon Sales Data Dashboard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E9CF1-9E4F-AFF1-0B11-E808D2A3E03C}"/>
              </a:ext>
            </a:extLst>
          </p:cNvPr>
          <p:cNvSpPr/>
          <p:nvPr/>
        </p:nvSpPr>
        <p:spPr>
          <a:xfrm>
            <a:off x="1" y="631457"/>
            <a:ext cx="12191999" cy="549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9A1AE-BAE4-8D80-B4FB-2BDB8D49F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57BF5-31CA-DAFB-4C9F-20BA7D07FF33}"/>
              </a:ext>
            </a:extLst>
          </p:cNvPr>
          <p:cNvSpPr txBox="1"/>
          <p:nvPr/>
        </p:nvSpPr>
        <p:spPr>
          <a:xfrm>
            <a:off x="3791165" y="169792"/>
            <a:ext cx="4609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CF494-3AE8-CD69-CA64-8728BDD07F8F}"/>
              </a:ext>
            </a:extLst>
          </p:cNvPr>
          <p:cNvSpPr txBox="1"/>
          <p:nvPr/>
        </p:nvSpPr>
        <p:spPr>
          <a:xfrm>
            <a:off x="1652427" y="935822"/>
            <a:ext cx="888714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Based on the analysis, the following recommendations are proposed to improve future sales performance: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Capitalize on seasonal trends by adjusting marketing efforts and inventory levels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Allocate resources towards promoting top-performing products and optimizing their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Explore opportunities to expand market reach in regions with lower sales through targeted marketing campaigns or partnerships.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Personalize marketing strategies and product offerings to different customer segments to enhance engagement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98960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8A91A-4EE8-1A04-F14C-DF4FDD22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FC6E0-4BB1-397D-D2A2-103B28C17FFE}"/>
              </a:ext>
            </a:extLst>
          </p:cNvPr>
          <p:cNvSpPr txBox="1"/>
          <p:nvPr/>
        </p:nvSpPr>
        <p:spPr>
          <a:xfrm>
            <a:off x="3791164" y="3044279"/>
            <a:ext cx="29795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679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127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 Black</vt:lpstr>
      <vt:lpstr>Arial</vt:lpstr>
      <vt:lpstr>Gill Sans MT</vt:lpstr>
      <vt:lpstr>Gallery</vt:lpstr>
      <vt:lpstr>Amazon Sales Detailed Report</vt:lpstr>
      <vt:lpstr>  Overview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Detailed Report</dc:title>
  <dc:creator>Mithun Mohan</dc:creator>
  <cp:lastModifiedBy>Mithun Mohan</cp:lastModifiedBy>
  <cp:revision>3</cp:revision>
  <dcterms:created xsi:type="dcterms:W3CDTF">2024-02-19T06:01:02Z</dcterms:created>
  <dcterms:modified xsi:type="dcterms:W3CDTF">2024-02-20T05:01:03Z</dcterms:modified>
</cp:coreProperties>
</file>