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41C-4F76-B673-61EB-34D8323B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3B728-4694-B4B1-ADE1-A2C2CE13C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0C89-A88E-B19F-14F0-9A9CD936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BFE7-DC0D-1E17-C85E-2A36F19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C330-2B05-6410-F1EA-3198543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F7F9-11D5-CC55-D58E-C1C2CF9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78FD-C09E-BD34-A9B5-F58D55F1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60F9-536D-6624-55CE-01B189F3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AC4F-88BE-7EE2-CB19-339ACC4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400-7F58-7B5B-933B-83966B40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3B9D2-19CA-F3D3-EFF9-C94480E37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D4B5E-8B6F-BF9D-27CB-4FB5687C5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4527-9C24-76A7-7B2F-FB29F265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2265-378F-B1A1-EC92-43ED670F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D6A9-B606-0ECC-67F7-1C1B15AC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19A3-254E-64F2-8F22-00AA4B4E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2C91-EDE7-4FED-1B47-C3C5930A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B0B5-F37B-56CE-D866-52D0B29B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79B3-C982-7FD5-CAF0-7E42E3C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D7A-23D0-8D56-C5C0-C94F4198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BAA3-695F-C786-8D7D-9F83DC0A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0616D-15F1-3011-8E2F-8D20BED7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7956-465E-A3E1-D137-E5A910B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0E92-BAEF-C217-58A0-A46A7133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97C9-1818-3E64-C7A8-0FF9170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8062-13B9-5CBA-EB0A-B26844D2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63DB-AE7C-6DC3-DFB9-469ED7352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7A8F-4483-C49D-CA42-06E586E6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EFE1-4482-E9DC-70F2-B86BF3E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0BDC4-E291-21FB-063E-495D43D3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B4015-48F4-BC35-2F48-31778E3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5506-BEDA-3C69-9F3C-D6B8021F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6606-9C38-E485-5033-8EACBC70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3DC1-F5CF-9341-5055-D5272C87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7A81C-3C31-B4E8-854A-CA8E4E80A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D4954-8010-14D2-C0F4-95818DE5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F4EA0-861E-F57F-DEEB-2DE41E05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153C0-F0F7-12EF-3F0C-78A5A2E6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B4D24-A92B-8403-9BC4-3043AF0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0CC3-A5E0-1295-AB3E-F562F6CB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D233-093D-3714-AA97-AF9DC9FA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8B6B0-C102-B37E-D598-67973EC1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84AC9-947C-6606-7378-FE57F616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CF90A-D4AB-CB23-8777-D9F38956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BE825-0C14-78DF-C574-8C317889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6ABA-BF06-0545-9322-6560D47B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611D-6F3A-327D-876E-C9D3EDE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377F-9E44-0FE5-BF35-5C8FDB9B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EF03-CFBB-A927-BC3F-47CB80991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62AD-91E2-23A1-AE77-50DF9237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B1BE-D4D0-DD56-AE30-4946CB5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2FD8F-3689-1070-5513-9B208451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5983-9C95-A994-991C-C0E27987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4790B-BFAE-1C18-0EF6-96EE6D15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17F7B-E6CD-87C8-C659-F2AB65FE1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9CE7-D287-443B-2A18-AE373791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0BCB3-79B9-8038-854A-C061156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66D5-770F-C796-9D2E-D38B542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BDDEC-346C-EEF6-7EDB-EB102082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1070-C950-C8CC-23E1-498B87BE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F84B-C056-23AF-2747-0596595F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C325-058F-4D3D-B7D4-4E96E9453B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AE97-D102-A4DC-05C1-155AE935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11DD-85A5-E625-EA11-305CC15B4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EF57-CF4B-4495-B1FF-EF864AF78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B97EC-5DB5-1757-1B55-C04785C5CABC}"/>
              </a:ext>
            </a:extLst>
          </p:cNvPr>
          <p:cNvSpPr txBox="1"/>
          <p:nvPr/>
        </p:nvSpPr>
        <p:spPr>
          <a:xfrm>
            <a:off x="955497" y="2137025"/>
            <a:ext cx="984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Employee Data Attrition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99246-33AF-EA17-A91E-8B0207DAAE64}"/>
              </a:ext>
            </a:extLst>
          </p:cNvPr>
          <p:cNvSpPr txBox="1"/>
          <p:nvPr/>
        </p:nvSpPr>
        <p:spPr>
          <a:xfrm>
            <a:off x="8527561" y="3143893"/>
            <a:ext cx="179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</a:t>
            </a:r>
            <a:r>
              <a:rPr lang="en-US" sz="2400" dirty="0" err="1"/>
              <a:t>M</a:t>
            </a:r>
            <a:r>
              <a:rPr lang="en-US" sz="2400" dirty="0"/>
              <a:t> Mithun</a:t>
            </a:r>
          </a:p>
        </p:txBody>
      </p:sp>
    </p:spTree>
    <p:extLst>
      <p:ext uri="{BB962C8B-B14F-4D97-AF65-F5344CB8AC3E}">
        <p14:creationId xmlns:p14="http://schemas.microsoft.com/office/powerpoint/2010/main" val="146746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4805-2D86-AE57-90D7-A946513D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A3927-A8DE-2BC3-1800-11C893EAA0D7}"/>
              </a:ext>
            </a:extLst>
          </p:cNvPr>
          <p:cNvSpPr txBox="1"/>
          <p:nvPr/>
        </p:nvSpPr>
        <p:spPr>
          <a:xfrm>
            <a:off x="955497" y="2137025"/>
            <a:ext cx="984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B8FA5-BACF-8A92-801B-5672501C0654}"/>
              </a:ext>
            </a:extLst>
          </p:cNvPr>
          <p:cNvSpPr txBox="1"/>
          <p:nvPr/>
        </p:nvSpPr>
        <p:spPr>
          <a:xfrm>
            <a:off x="1428109" y="3143893"/>
            <a:ext cx="8897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dataset contains information about employees, including demographic details, job-related factors, and attrition status.</a:t>
            </a:r>
          </a:p>
          <a:p>
            <a:r>
              <a:rPr lang="en-US" sz="1600" dirty="0"/>
              <a:t>Features include age, gender, job level, department, business travel frequency, distance from home, education, job satisfaction, work-life balance, etc.</a:t>
            </a:r>
          </a:p>
          <a:p>
            <a:r>
              <a:rPr lang="en-US" sz="1600" dirty="0"/>
              <a:t> The target variable is "Attrition," indicating whether an employee has left the company (Yes) or not (No).</a:t>
            </a:r>
          </a:p>
        </p:txBody>
      </p:sp>
    </p:spTree>
    <p:extLst>
      <p:ext uri="{BB962C8B-B14F-4D97-AF65-F5344CB8AC3E}">
        <p14:creationId xmlns:p14="http://schemas.microsoft.com/office/powerpoint/2010/main" val="4392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05EFA-6310-0796-4EFC-AC5037415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89391-86B1-4F3E-1520-A1AD18F1946D}"/>
              </a:ext>
            </a:extLst>
          </p:cNvPr>
          <p:cNvSpPr txBox="1"/>
          <p:nvPr/>
        </p:nvSpPr>
        <p:spPr>
          <a:xfrm>
            <a:off x="955497" y="2137025"/>
            <a:ext cx="984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5191-05C1-E7AB-9B39-1FAEE295675C}"/>
              </a:ext>
            </a:extLst>
          </p:cNvPr>
          <p:cNvSpPr txBox="1"/>
          <p:nvPr/>
        </p:nvSpPr>
        <p:spPr>
          <a:xfrm>
            <a:off x="1428109" y="3143893"/>
            <a:ext cx="8897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Attrition is higher among employees who travel frequently for business.</a:t>
            </a:r>
          </a:p>
          <a:p>
            <a:r>
              <a:rPr lang="en-US" sz="1600" dirty="0"/>
              <a:t>Certain departments have higher attrition rates compared to others.</a:t>
            </a:r>
          </a:p>
          <a:p>
            <a:r>
              <a:rPr lang="en-US" sz="1600" dirty="0"/>
              <a:t> Attrition varies across different education fields and genders.</a:t>
            </a:r>
          </a:p>
          <a:p>
            <a:r>
              <a:rPr lang="en-US" sz="1600" dirty="0"/>
              <a:t> Employees with lower job levels tend to have higher attrition rates.</a:t>
            </a:r>
          </a:p>
          <a:p>
            <a:r>
              <a:rPr lang="en-US" sz="1600" dirty="0"/>
              <a:t> Work-life balance and job satisfaction significantly influence attrition.</a:t>
            </a:r>
          </a:p>
          <a:p>
            <a:r>
              <a:rPr lang="en-US" sz="1600" dirty="0"/>
              <a:t> Some correlations indicate potential areas for intervention, such as the negative correlation between job satisfaction and attrition.</a:t>
            </a:r>
          </a:p>
        </p:txBody>
      </p:sp>
    </p:spTree>
    <p:extLst>
      <p:ext uri="{BB962C8B-B14F-4D97-AF65-F5344CB8AC3E}">
        <p14:creationId xmlns:p14="http://schemas.microsoft.com/office/powerpoint/2010/main" val="12748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3F416-6DB3-5D18-7075-9DF8FD1B1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8F3F3-7EA5-82C9-C707-D9E23EDD4FC2}"/>
              </a:ext>
            </a:extLst>
          </p:cNvPr>
          <p:cNvSpPr txBox="1"/>
          <p:nvPr/>
        </p:nvSpPr>
        <p:spPr>
          <a:xfrm>
            <a:off x="955503" y="143838"/>
            <a:ext cx="984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03BDC-6621-527C-D591-2E163109C08F}"/>
              </a:ext>
            </a:extLst>
          </p:cNvPr>
          <p:cNvSpPr/>
          <p:nvPr/>
        </p:nvSpPr>
        <p:spPr>
          <a:xfrm>
            <a:off x="513708" y="1171254"/>
            <a:ext cx="11352944" cy="5373384"/>
          </a:xfrm>
          <a:prstGeom prst="roundRect">
            <a:avLst>
              <a:gd name="adj" fmla="val 606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3D33-A913-78D0-6319-D09B832A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6AF12-40B4-C2B0-2887-E639951E9477}"/>
              </a:ext>
            </a:extLst>
          </p:cNvPr>
          <p:cNvSpPr txBox="1"/>
          <p:nvPr/>
        </p:nvSpPr>
        <p:spPr>
          <a:xfrm>
            <a:off x="955503" y="1777420"/>
            <a:ext cx="9842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Recommendations for Employee Retention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C566B-2C32-6464-9354-7FDCC6ED9C6B}"/>
              </a:ext>
            </a:extLst>
          </p:cNvPr>
          <p:cNvSpPr txBox="1"/>
          <p:nvPr/>
        </p:nvSpPr>
        <p:spPr>
          <a:xfrm>
            <a:off x="1284271" y="3667879"/>
            <a:ext cx="889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 initiatives to improve work-life balance, such as flexible work hours or remote work options.</a:t>
            </a:r>
          </a:p>
          <a:p>
            <a:r>
              <a:rPr lang="en-US" sz="1600" dirty="0"/>
              <a:t>Enhance job satisfaction through recognition programs, career development opportunities, and feedback mechanisms.</a:t>
            </a:r>
          </a:p>
          <a:p>
            <a:r>
              <a:rPr lang="en-US" sz="1600" dirty="0"/>
              <a:t> Provide support and resources for employees who frequently travel for business.</a:t>
            </a:r>
          </a:p>
          <a:p>
            <a:r>
              <a:rPr lang="en-US" sz="1600" dirty="0"/>
              <a:t> Conduct department-specific interventions to address high attrition rates in certain departments.</a:t>
            </a:r>
          </a:p>
          <a:p>
            <a:r>
              <a:rPr lang="en-US" sz="1600" dirty="0"/>
              <a:t> Monitor and address issues related to gender disparities in attrition rates.</a:t>
            </a:r>
          </a:p>
        </p:txBody>
      </p:sp>
    </p:spTree>
    <p:extLst>
      <p:ext uri="{BB962C8B-B14F-4D97-AF65-F5344CB8AC3E}">
        <p14:creationId xmlns:p14="http://schemas.microsoft.com/office/powerpoint/2010/main" val="361372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E1DC-95F1-C128-B0DB-54AEA103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6D983-46EA-CDCD-BA87-615566D84CE1}"/>
              </a:ext>
            </a:extLst>
          </p:cNvPr>
          <p:cNvSpPr txBox="1"/>
          <p:nvPr/>
        </p:nvSpPr>
        <p:spPr>
          <a:xfrm>
            <a:off x="955503" y="2887029"/>
            <a:ext cx="984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583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Mohan</dc:creator>
  <cp:lastModifiedBy>Mithun Mohan</cp:lastModifiedBy>
  <cp:revision>1</cp:revision>
  <dcterms:created xsi:type="dcterms:W3CDTF">2024-02-20T14:57:18Z</dcterms:created>
  <dcterms:modified xsi:type="dcterms:W3CDTF">2024-02-20T15:16:53Z</dcterms:modified>
</cp:coreProperties>
</file>