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4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225" y="406400"/>
            <a:ext cx="9113520" cy="4300220"/>
          </a:xfrm>
        </p:spPr>
        <p:txBody>
          <a:bodyPr>
            <a:normAutofit/>
          </a:bodyPr>
          <a:lstStyle/>
          <a:p>
            <a:r>
              <a:rPr lang="en-US" sz="4400" dirty="0">
                <a:latin typeface="Times New Roman" panose="02020603050405020304" pitchFamily="18" charset="0"/>
                <a:cs typeface="Times New Roman" panose="02020603050405020304" pitchFamily="18" charset="0"/>
              </a:rPr>
              <a:t>MONEY MATTERS:A PERSONAL FINANCE MANAGEMENT APP</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30500" y="5062538"/>
            <a:ext cx="9144000" cy="1655762"/>
          </a:xfrm>
        </p:spPr>
        <p:txBody>
          <a:bodyPr>
            <a:normAutofit fontScale="40000"/>
          </a:bodyPr>
          <a:lstStyle/>
          <a:p>
            <a:r>
              <a:rPr lang="en-US" dirty="0"/>
              <a:t>                                             </a:t>
            </a:r>
            <a:endParaRPr lang="en-US" dirty="0"/>
          </a:p>
          <a:p>
            <a:endParaRPr lang="en-US" dirty="0"/>
          </a:p>
          <a:p>
            <a:r>
              <a:rPr lang="en-US" sz="5335" dirty="0">
                <a:solidFill>
                  <a:schemeClr val="tx1"/>
                </a:solidFill>
                <a:latin typeface="Arial Black" panose="020B0A04020102020204" charset="0"/>
                <a:cs typeface="Arial Black" panose="020B0A04020102020204" charset="0"/>
              </a:rPr>
              <a:t>M.MITHUNA</a:t>
            </a:r>
            <a:endParaRPr lang="en-US" sz="5335" dirty="0">
              <a:solidFill>
                <a:schemeClr val="tx1"/>
              </a:solidFill>
              <a:latin typeface="Arial Black" panose="020B0A04020102020204" charset="0"/>
              <a:cs typeface="Arial Black" panose="020B0A04020102020204" charset="0"/>
            </a:endParaRPr>
          </a:p>
          <a:p>
            <a:r>
              <a:rPr lang="en-US" sz="5335" dirty="0">
                <a:solidFill>
                  <a:schemeClr val="tx1"/>
                </a:solidFill>
                <a:latin typeface="Arial Black" panose="020B0A04020102020204" charset="0"/>
                <a:cs typeface="Arial Black" panose="020B0A04020102020204" charset="0"/>
              </a:rPr>
              <a:t>812122104022</a:t>
            </a:r>
            <a:r>
              <a:rPr lang="en-US" sz="5335" dirty="0"/>
              <a:t> </a:t>
            </a:r>
            <a:r>
              <a:rPr lang="en-US" dirty="0"/>
              <a:t>                                                                                                           </a:t>
            </a:r>
            <a:endParaRPr lang="en-US" dirty="0"/>
          </a:p>
          <a:p>
            <a:r>
              <a:rPr lang="en-US"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405" y="252095"/>
            <a:ext cx="8951595" cy="669925"/>
          </a:xfrm>
          <a:prstGeom prst="rect">
            <a:avLst/>
          </a:prstGeom>
          <a:noFill/>
        </p:spPr>
        <p:txBody>
          <a:bodyPr wrap="square">
            <a:noAutofit/>
          </a:bodyPr>
          <a:lstStyle/>
          <a:p>
            <a:r>
              <a:rPr lang="en-US" dirty="0"/>
              <a:t>@Composable</a:t>
            </a:r>
            <a:endParaRPr lang="en-US" dirty="0"/>
          </a:p>
          <a:p>
            <a:r>
              <a:rPr lang="en-US" dirty="0"/>
              <a:t>fun RegistrationScreen(context: Context, databaseHelper: UserDatabaseHelper) {</a:t>
            </a:r>
            <a:endParaRPr lang="en-US" dirty="0"/>
          </a:p>
          <a:p>
            <a:endParaRPr lang="en-US" dirty="0"/>
          </a:p>
          <a:p>
            <a:r>
              <a:rPr lang="en-US" dirty="0"/>
              <a:t>    Image(</a:t>
            </a:r>
            <a:endParaRPr lang="en-US" dirty="0"/>
          </a:p>
          <a:p>
            <a:r>
              <a:rPr lang="en-US" dirty="0"/>
              <a:t>        painterResource(id = R.drawable.img_1), contentDescription = "",</a:t>
            </a:r>
            <a:endParaRPr lang="en-US" dirty="0"/>
          </a:p>
          <a:p>
            <a:r>
              <a:rPr lang="en-US" dirty="0"/>
              <a:t>        alpha =0.3F,</a:t>
            </a:r>
            <a:endParaRPr lang="en-US" dirty="0"/>
          </a:p>
          <a:p>
            <a:r>
              <a:rPr lang="en-US" dirty="0"/>
              <a:t>        contentScale = ContentScale.FillHeight,</a:t>
            </a:r>
            <a:endParaRPr lang="en-US" dirty="0"/>
          </a:p>
          <a:p>
            <a:endParaRPr lang="en-US" dirty="0"/>
          </a:p>
          <a:p>
            <a:r>
              <a:rPr lang="en-US" dirty="0"/>
              <a:t>        )</a:t>
            </a:r>
            <a:endParaRPr lang="en-US" dirty="0"/>
          </a:p>
          <a:p>
            <a:endParaRPr lang="en-US" dirty="0"/>
          </a:p>
          <a:p>
            <a:r>
              <a:rPr lang="en-US" dirty="0"/>
              <a:t>    var username by remember { mutableStateOf("") }</a:t>
            </a:r>
            <a:endParaRPr lang="en-US" dirty="0"/>
          </a:p>
          <a:p>
            <a:r>
              <a:rPr lang="en-US" dirty="0"/>
              <a:t>    var password by remember { mutableStateOf("") }</a:t>
            </a:r>
            <a:endParaRPr lang="en-US" dirty="0"/>
          </a:p>
          <a:p>
            <a:r>
              <a:rPr lang="en-US" dirty="0"/>
              <a:t>    var email by remember { mutableStateOf("") }</a:t>
            </a:r>
            <a:endParaRPr lang="en-US" dirty="0"/>
          </a:p>
          <a:p>
            <a:r>
              <a:rPr lang="en-US" dirty="0"/>
              <a:t>    var error by remember { mutableStateOf("") }</a:t>
            </a:r>
            <a:endParaRPr lang="en-US" dirty="0"/>
          </a:p>
          <a:p>
            <a:endParaRPr lang="en-US" dirty="0"/>
          </a:p>
          <a:p>
            <a:r>
              <a:rPr lang="en-US" dirty="0"/>
              <a:t>    Column(</a:t>
            </a:r>
            <a:endParaRPr lang="en-US" dirty="0"/>
          </a:p>
          <a:p>
            <a:r>
              <a:rPr lang="en-US" dirty="0"/>
              <a:t>        modifier = Modifier.fillMaxSize(),</a:t>
            </a:r>
            <a:endParaRPr lang="en-US" dirty="0"/>
          </a:p>
          <a:p>
            <a:r>
              <a:rPr lang="en-US" dirty="0"/>
              <a:t>        horizontalAlignment = Alignment.CenterHorizontally,</a:t>
            </a:r>
            <a:endParaRPr lang="en-US" dirty="0"/>
          </a:p>
          <a:p>
            <a:r>
              <a:rPr lang="en-US" dirty="0"/>
              <a:t>        verticalArrangement = Arrangement.Center</a:t>
            </a:r>
            <a:endParaRPr lang="en-US" dirty="0"/>
          </a:p>
          <a:p>
            <a:r>
              <a:rPr lang="en-US" dirty="0"/>
              <a:t>    ) {</a:t>
            </a:r>
            <a:endParaRPr lang="en-US" dirty="0"/>
          </a:p>
          <a:p>
            <a:endParaRPr lang="en-US" dirty="0"/>
          </a:p>
          <a:p>
            <a:r>
              <a:rPr lang="en-US" dirty="0"/>
              <a:t>        Text(</a:t>
            </a:r>
            <a:endParaRPr lang="en-US" dirty="0"/>
          </a:p>
          <a:p>
            <a:r>
              <a:rPr lang="en-US" dirty="0"/>
              <a:t>            fontSize = 36.sp,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670" y="336550"/>
            <a:ext cx="10986135" cy="6241415"/>
          </a:xfrm>
          <a:prstGeom prst="rect">
            <a:avLst/>
          </a:prstGeom>
          <a:noFill/>
        </p:spPr>
        <p:txBody>
          <a:bodyPr wrap="square">
            <a:noAutofit/>
          </a:bodyPr>
          <a:lstStyle/>
          <a:p>
            <a:r>
              <a:rPr lang="en-US" dirty="0"/>
              <a:t>fontWeight = FontWeight.ExtraBold,</a:t>
            </a:r>
            <a:endParaRPr lang="en-US" dirty="0"/>
          </a:p>
          <a:p>
            <a:r>
              <a:rPr lang="en-US" dirty="0"/>
              <a:t>            fontFamily = FontFamily.Cursive,</a:t>
            </a:r>
            <a:endParaRPr lang="en-US" dirty="0"/>
          </a:p>
          <a:p>
            <a:r>
              <a:rPr lang="en-US" dirty="0"/>
              <a:t>            color = Color.White,</a:t>
            </a:r>
            <a:endParaRPr lang="en-US" dirty="0"/>
          </a:p>
          <a:p>
            <a:r>
              <a:rPr lang="en-US" dirty="0"/>
              <a:t>            text = "Register"</a:t>
            </a:r>
            <a:endParaRPr lang="en-US" dirty="0"/>
          </a:p>
          <a:p>
            <a:r>
              <a:rPr lang="en-US" dirty="0"/>
              <a:t>        )</a:t>
            </a:r>
            <a:endParaRPr lang="en-US" dirty="0"/>
          </a:p>
          <a:p>
            <a:endParaRPr lang="en-US" dirty="0"/>
          </a:p>
          <a:p>
            <a:r>
              <a:rPr lang="en-US" dirty="0"/>
              <a:t>        Spacer(modifier = Modifier.height(10.dp))</a:t>
            </a:r>
            <a:endParaRPr lang="en-US" dirty="0"/>
          </a:p>
          <a:p>
            <a:r>
              <a:rPr lang="en-US" dirty="0"/>
              <a:t>        TextField(</a:t>
            </a:r>
            <a:endParaRPr lang="en-US" dirty="0"/>
          </a:p>
          <a:p>
            <a:r>
              <a:rPr lang="en-US" dirty="0"/>
              <a:t>            value = username,</a:t>
            </a:r>
            <a:endParaRPr lang="en-US" dirty="0"/>
          </a:p>
          <a:p>
            <a:r>
              <a:rPr lang="en-US" dirty="0"/>
              <a:t>            onValueChange = { username = it },</a:t>
            </a:r>
            <a:endParaRPr lang="en-US" dirty="0"/>
          </a:p>
          <a:p>
            <a:r>
              <a:rPr lang="en-US" dirty="0"/>
              <a:t>            label = { Text("Username") },</a:t>
            </a:r>
            <a:endParaRPr lang="en-US" dirty="0"/>
          </a:p>
          <a:p>
            <a:r>
              <a:rPr lang="en-US" dirty="0"/>
              <a:t>            modifier = Modifier</a:t>
            </a:r>
            <a:endParaRPr lang="en-US" dirty="0"/>
          </a:p>
          <a:p>
            <a:r>
              <a:rPr lang="en-US" dirty="0"/>
              <a:t>                .padding(10.dp)</a:t>
            </a:r>
            <a:endParaRPr lang="en-US" dirty="0"/>
          </a:p>
          <a:p>
            <a:r>
              <a:rPr lang="en-US" dirty="0"/>
              <a:t>                .width(280.dp)</a:t>
            </a:r>
            <a:endParaRPr lang="en-US" dirty="0"/>
          </a:p>
          <a:p>
            <a:endParaRPr lang="en-US" dirty="0"/>
          </a:p>
          <a:p>
            <a:r>
              <a:rPr lang="en-US" dirty="0"/>
              <a:t>        )</a:t>
            </a:r>
            <a:endParaRPr lang="en-US" dirty="0"/>
          </a:p>
          <a:p>
            <a:endParaRPr lang="en-US" dirty="0"/>
          </a:p>
          <a:p>
            <a:r>
              <a:rPr lang="en-US" dirty="0"/>
              <a:t>        TextField(</a:t>
            </a:r>
            <a:endParaRPr lang="en-US" dirty="0"/>
          </a:p>
          <a:p>
            <a:r>
              <a:rPr lang="en-US" dirty="0"/>
              <a:t>            value = email,</a:t>
            </a:r>
            <a:endParaRPr lang="en-US" dirty="0"/>
          </a:p>
          <a:p>
            <a:r>
              <a:rPr lang="en-US" dirty="0"/>
              <a:t>            onValueChange = { email = it },</a:t>
            </a:r>
            <a:endParaRPr lang="en-US" dirty="0"/>
          </a:p>
          <a:p>
            <a:r>
              <a:rPr lang="en-US" dirty="0"/>
              <a:t>            label = { Text("Email") },</a:t>
            </a:r>
            <a:endParaRPr lang="en-US" dirty="0"/>
          </a:p>
          <a:p>
            <a:r>
              <a:rPr lang="en-US" dirty="0"/>
              <a:t>            modifier = Modifier</a:t>
            </a:r>
            <a:endParaRPr lang="en-US" dirty="0"/>
          </a:p>
          <a:p>
            <a:r>
              <a:rPr lang="en-US" dirty="0"/>
              <a:t>                        </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7045" y="308610"/>
            <a:ext cx="8656955" cy="6320155"/>
          </a:xfrm>
          <a:prstGeom prst="rect">
            <a:avLst/>
          </a:prstGeom>
          <a:noFill/>
        </p:spPr>
        <p:txBody>
          <a:bodyPr wrap="square">
            <a:noAutofit/>
          </a:bodyPr>
          <a:lstStyle/>
          <a:p>
            <a:r>
              <a:rPr lang="en-US" dirty="0"/>
              <a:t>  .padding(10.dp)</a:t>
            </a:r>
            <a:endParaRPr lang="en-US" dirty="0"/>
          </a:p>
          <a:p>
            <a:r>
              <a:rPr lang="en-US" dirty="0"/>
              <a:t>                .width(280.dp)</a:t>
            </a:r>
            <a:endParaRPr lang="en-US" dirty="0"/>
          </a:p>
          <a:p>
            <a:r>
              <a:rPr lang="en-US" dirty="0"/>
              <a:t>        )</a:t>
            </a:r>
            <a:endParaRPr lang="en-US" dirty="0"/>
          </a:p>
          <a:p>
            <a:endParaRPr lang="en-US" dirty="0"/>
          </a:p>
          <a:p>
            <a:r>
              <a:rPr lang="en-US" dirty="0"/>
              <a:t>        TextField(</a:t>
            </a:r>
            <a:endParaRPr lang="en-US" dirty="0"/>
          </a:p>
          <a:p>
            <a:r>
              <a:rPr lang="en-US" dirty="0"/>
              <a:t>            value = password,</a:t>
            </a:r>
            <a:endParaRPr lang="en-US" dirty="0"/>
          </a:p>
          <a:p>
            <a:r>
              <a:rPr lang="en-US" dirty="0"/>
              <a:t>            onValueChange = { password = it },</a:t>
            </a:r>
            <a:endParaRPr lang="en-US" dirty="0"/>
          </a:p>
          <a:p>
            <a:r>
              <a:rPr lang="en-US" dirty="0"/>
              <a:t>            label = { Text("Password") },</a:t>
            </a:r>
            <a:endParaRPr lang="en-US" dirty="0"/>
          </a:p>
          <a:p>
            <a:r>
              <a:rPr lang="en-US" dirty="0"/>
              <a:t>            modifier = Modifier</a:t>
            </a:r>
            <a:endParaRPr lang="en-US" dirty="0"/>
          </a:p>
          <a:p>
            <a:r>
              <a:rPr lang="en-US" dirty="0"/>
              <a:t>                .padding(10.dp)</a:t>
            </a:r>
            <a:endParaRPr lang="en-US" dirty="0"/>
          </a:p>
          <a:p>
            <a:r>
              <a:rPr lang="en-US" dirty="0"/>
              <a:t>                .width(280.dp),</a:t>
            </a:r>
            <a:endParaRPr lang="en-US" dirty="0"/>
          </a:p>
          <a:p>
            <a:r>
              <a:rPr lang="en-US" dirty="0"/>
              <a:t>            visualTransformation = PasswordVisualTransformation()</a:t>
            </a:r>
            <a:endParaRPr lang="en-US" dirty="0"/>
          </a:p>
          <a:p>
            <a:r>
              <a:rPr lang="en-US" dirty="0"/>
              <a:t>        )</a:t>
            </a:r>
            <a:endParaRPr lang="en-US" dirty="0"/>
          </a:p>
          <a:p>
            <a:endParaRPr lang="en-US" dirty="0"/>
          </a:p>
          <a:p>
            <a:endParaRPr lang="en-US" dirty="0"/>
          </a:p>
          <a:p>
            <a:r>
              <a:rPr lang="en-US" dirty="0"/>
              <a:t>        if (error.isNotEmpty()) {</a:t>
            </a:r>
            <a:endParaRPr lang="en-US" dirty="0"/>
          </a:p>
          <a:p>
            <a:r>
              <a:rPr lang="en-US" dirty="0"/>
              <a:t>            Text(</a:t>
            </a:r>
            <a:endParaRPr lang="en-US" dirty="0"/>
          </a:p>
          <a:p>
            <a:r>
              <a:rPr lang="en-US" dirty="0"/>
              <a:t>                text = error,</a:t>
            </a:r>
            <a:endParaRPr lang="en-US" dirty="0"/>
          </a:p>
          <a:p>
            <a:r>
              <a:rPr lang="en-US" dirty="0"/>
              <a:t>                color = MaterialTheme.colors.error,</a:t>
            </a:r>
            <a:endParaRPr lang="en-US" dirty="0"/>
          </a:p>
          <a:p>
            <a:r>
              <a:rPr lang="en-US" dirty="0"/>
              <a:t>                modifier = Modifier.padding(vertical = 16.dp)</a:t>
            </a:r>
            <a:endParaRPr lang="en-US" dirty="0"/>
          </a:p>
          <a:p>
            <a:r>
              <a:rPr lang="en-US" dirty="0"/>
              <a:t>            )</a:t>
            </a:r>
            <a:endParaRPr lang="en-US" dirty="0"/>
          </a:p>
          <a:p>
            <a:r>
              <a:rPr lang="en-US" dirty="0"/>
              <a:t>        }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4190" y="251460"/>
            <a:ext cx="8639810" cy="6284595"/>
          </a:xfrm>
          <a:prstGeom prst="rect">
            <a:avLst/>
          </a:prstGeom>
          <a:noFill/>
        </p:spPr>
        <p:txBody>
          <a:bodyPr wrap="square">
            <a:noAutofit/>
          </a:bodyPr>
          <a:lstStyle/>
          <a:p>
            <a:r>
              <a:rPr lang="en-US" dirty="0"/>
              <a:t> Button(</a:t>
            </a:r>
            <a:endParaRPr lang="en-US" dirty="0"/>
          </a:p>
          <a:p>
            <a:r>
              <a:rPr lang="en-US" dirty="0"/>
              <a:t>            onClick = {</a:t>
            </a:r>
            <a:endParaRPr lang="en-US" dirty="0"/>
          </a:p>
          <a:p>
            <a:r>
              <a:rPr lang="en-US" dirty="0"/>
              <a:t>                if (username.isNotEmpty() &amp;&amp; password.isNotEmpty() &amp;&amp; email.isNotEmpty()) {</a:t>
            </a:r>
            <a:endParaRPr lang="en-US" dirty="0"/>
          </a:p>
          <a:p>
            <a:r>
              <a:rPr lang="en-US" dirty="0"/>
              <a:t>                    val user = User(</a:t>
            </a:r>
            <a:endParaRPr lang="en-US" dirty="0"/>
          </a:p>
          <a:p>
            <a:r>
              <a:rPr lang="en-US" dirty="0"/>
              <a:t>                        id = null,</a:t>
            </a:r>
            <a:endParaRPr lang="en-US" dirty="0"/>
          </a:p>
          <a:p>
            <a:r>
              <a:rPr lang="en-US" dirty="0"/>
              <a:t>                        firstName = username,</a:t>
            </a:r>
            <a:endParaRPr lang="en-US" dirty="0"/>
          </a:p>
          <a:p>
            <a:r>
              <a:rPr lang="en-US" dirty="0"/>
              <a:t>                        lastName = null,</a:t>
            </a:r>
            <a:endParaRPr lang="en-US" dirty="0"/>
          </a:p>
          <a:p>
            <a:r>
              <a:rPr lang="en-US" dirty="0"/>
              <a:t>                        email = email,</a:t>
            </a:r>
            <a:endParaRPr lang="en-US" dirty="0"/>
          </a:p>
          <a:p>
            <a:r>
              <a:rPr lang="en-US" dirty="0"/>
              <a:t>                        password = password</a:t>
            </a:r>
            <a:endParaRPr lang="en-US" dirty="0"/>
          </a:p>
          <a:p>
            <a:r>
              <a:rPr lang="en-US" dirty="0"/>
              <a:t>                    )</a:t>
            </a:r>
            <a:endParaRPr lang="en-US" dirty="0"/>
          </a:p>
          <a:p>
            <a:r>
              <a:rPr lang="en-US" dirty="0"/>
              <a:t>                    databaseHelper.insertUser(user)</a:t>
            </a:r>
            <a:endParaRPr lang="en-US" dirty="0"/>
          </a:p>
          <a:p>
            <a:r>
              <a:rPr lang="en-US" dirty="0"/>
              <a:t>                    error = "User registered successfully"</a:t>
            </a:r>
            <a:endParaRPr lang="en-US" dirty="0"/>
          </a:p>
          <a:p>
            <a:r>
              <a:rPr lang="en-US" dirty="0"/>
              <a:t>                    // Start LoginActivity using the current context</a:t>
            </a:r>
            <a:endParaRPr lang="en-US" dirty="0"/>
          </a:p>
          <a:p>
            <a:r>
              <a:rPr lang="en-US" dirty="0"/>
              <a:t>                    context.startActivity(</a:t>
            </a:r>
            <a:endParaRPr lang="en-US" dirty="0"/>
          </a:p>
          <a:p>
            <a:r>
              <a:rPr lang="en-US" dirty="0"/>
              <a:t>                        Intent(</a:t>
            </a:r>
            <a:endParaRPr lang="en-US" dirty="0"/>
          </a:p>
          <a:p>
            <a:r>
              <a:rPr lang="en-US" dirty="0"/>
              <a:t>                            context,</a:t>
            </a:r>
            <a:endParaRPr lang="en-US" dirty="0"/>
          </a:p>
          <a:p>
            <a:r>
              <a:rPr lang="en-US" dirty="0"/>
              <a:t>                            LoginActivity::class.java</a:t>
            </a:r>
            <a:endParaRPr lang="en-US" dirty="0"/>
          </a:p>
          <a:p>
            <a:r>
              <a:rPr lang="en-US" dirty="0"/>
              <a:t>                        )</a:t>
            </a:r>
            <a:endParaRPr lang="en-US" dirty="0"/>
          </a:p>
          <a:p>
            <a:r>
              <a:rPr lang="en-US" dirty="0"/>
              <a:t>                    )       </a:t>
            </a:r>
            <a:endParaRPr lang="en-US" dirty="0"/>
          </a:p>
          <a:p>
            <a:r>
              <a:rPr lang="en-US" dirty="0"/>
              <a:t>                    } else {</a:t>
            </a:r>
            <a:endParaRPr lang="en-US" dirty="0"/>
          </a:p>
          <a:p>
            <a:r>
              <a:rPr lang="en-US" dirty="0"/>
              <a:t>                    error = "Please fill all fields"</a:t>
            </a:r>
            <a:endParaRPr lang="en-US" dirty="0"/>
          </a:p>
          <a:p>
            <a:r>
              <a:rPr lang="en-US" dirty="0"/>
              <a:t>                }</a:t>
            </a:r>
            <a:endParaRPr lang="en-US" dirty="0"/>
          </a:p>
          <a:p>
            <a:r>
              <a:rPr lang="en-US" dirty="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855" y="547370"/>
            <a:ext cx="8907145" cy="6101715"/>
          </a:xfrm>
          <a:prstGeom prst="rect">
            <a:avLst/>
          </a:prstGeom>
          <a:noFill/>
        </p:spPr>
        <p:txBody>
          <a:bodyPr wrap="square">
            <a:noAutofit/>
          </a:bodyPr>
          <a:lstStyle/>
          <a:p>
            <a:r>
              <a:rPr lang="en-US" dirty="0"/>
              <a:t> modifier = Modifier.padding(top = 16.dp)</a:t>
            </a:r>
            <a:endParaRPr lang="en-US" dirty="0"/>
          </a:p>
          <a:p>
            <a:r>
              <a:rPr lang="en-US" dirty="0"/>
              <a:t>        ) {</a:t>
            </a:r>
            <a:endParaRPr lang="en-US" dirty="0"/>
          </a:p>
          <a:p>
            <a:r>
              <a:rPr lang="en-US" dirty="0"/>
              <a:t>            Text(text = "Register")</a:t>
            </a:r>
            <a:endParaRPr lang="en-US" dirty="0"/>
          </a:p>
          <a:p>
            <a:r>
              <a:rPr lang="en-US" dirty="0"/>
              <a:t>        }</a:t>
            </a:r>
            <a:endParaRPr lang="en-US" dirty="0"/>
          </a:p>
          <a:p>
            <a:r>
              <a:rPr lang="en-US" dirty="0"/>
              <a:t>        Spacer(modifier = Modifier.width(10.dp))</a:t>
            </a:r>
            <a:endParaRPr lang="en-US" dirty="0"/>
          </a:p>
          <a:p>
            <a:r>
              <a:rPr lang="en-US" dirty="0"/>
              <a:t>        Spacer(modifier = Modifier.height(10.dp))</a:t>
            </a:r>
            <a:endParaRPr lang="en-US" dirty="0"/>
          </a:p>
          <a:p>
            <a:endParaRPr lang="en-US" dirty="0"/>
          </a:p>
          <a:p>
            <a:r>
              <a:rPr lang="en-US" dirty="0"/>
              <a:t>        Row() {</a:t>
            </a:r>
            <a:endParaRPr lang="en-US" dirty="0"/>
          </a:p>
          <a:p>
            <a:r>
              <a:rPr lang="en-US" dirty="0"/>
              <a:t>            Text(</a:t>
            </a:r>
            <a:endParaRPr lang="en-US" dirty="0"/>
          </a:p>
          <a:p>
            <a:r>
              <a:rPr lang="en-US" dirty="0"/>
              <a:t>                modifier = Modifier.padding(top = 14.dp), text = "Have an account?"</a:t>
            </a:r>
            <a:endParaRPr lang="en-US" dirty="0"/>
          </a:p>
          <a:p>
            <a:r>
              <a:rPr lang="en-US" dirty="0"/>
              <a:t>            )</a:t>
            </a:r>
            <a:endParaRPr lang="en-US" dirty="0"/>
          </a:p>
          <a:p>
            <a:r>
              <a:rPr lang="en-US" dirty="0"/>
              <a:t>            TextButton(onClick = {</a:t>
            </a:r>
            <a:endParaRPr lang="en-US" dirty="0"/>
          </a:p>
          <a:p>
            <a:r>
              <a:rPr lang="en-US" dirty="0"/>
              <a:t>                context.startActivity(</a:t>
            </a:r>
            <a:endParaRPr lang="en-US" dirty="0"/>
          </a:p>
          <a:p>
            <a:r>
              <a:rPr lang="en-US" dirty="0"/>
              <a:t>                    Intent(</a:t>
            </a:r>
            <a:endParaRPr lang="en-US" dirty="0"/>
          </a:p>
          <a:p>
            <a:r>
              <a:rPr lang="en-US" dirty="0"/>
              <a:t>                        context,</a:t>
            </a:r>
            <a:endParaRPr lang="en-US" dirty="0"/>
          </a:p>
          <a:p>
            <a:r>
              <a:rPr lang="en-US" dirty="0"/>
              <a:t>                        LoginActivity::class.java</a:t>
            </a:r>
            <a:endParaRPr lang="en-US" dirty="0"/>
          </a:p>
          <a:p>
            <a:r>
              <a:rPr lang="en-US" dirty="0"/>
              <a:t>                    )</a:t>
            </a:r>
            <a:endParaRPr lang="en-US" dirty="0"/>
          </a:p>
          <a:p>
            <a:r>
              <a:rPr lang="en-US" dirty="0"/>
              <a:t>                )</a:t>
            </a:r>
            <a:endParaRPr lang="en-US" dirty="0"/>
          </a:p>
          <a:p>
            <a:r>
              <a:rPr lang="en-US" dirty="0"/>
              <a:t>            }</a:t>
            </a:r>
            <a:endParaRPr lang="en-US" dirty="0"/>
          </a:p>
          <a:p>
            <a:r>
              <a:rPr lang="en-US" dirty="0"/>
              <a:t>         )</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415" y="489585"/>
            <a:ext cx="11376660" cy="5434965"/>
          </a:xfrm>
          <a:prstGeom prst="rect">
            <a:avLst/>
          </a:prstGeom>
          <a:noFill/>
        </p:spPr>
        <p:txBody>
          <a:bodyPr wrap="square">
            <a:noAutofit/>
          </a:bodyPr>
          <a:lstStyle/>
          <a:p>
            <a:r>
              <a:rPr lang="en-US" dirty="0"/>
              <a:t> {</a:t>
            </a:r>
            <a:endParaRPr lang="en-US" dirty="0"/>
          </a:p>
          <a:p>
            <a:r>
              <a:rPr lang="en-US" dirty="0"/>
              <a:t>                Spacer(modifier = Modifier.width(10.dp))</a:t>
            </a:r>
            <a:endParaRPr lang="en-US" dirty="0"/>
          </a:p>
          <a:p>
            <a:r>
              <a:rPr lang="en-US" dirty="0"/>
              <a:t>                Text(text = "Log in")</a:t>
            </a:r>
            <a:endParaRPr lang="en-US" dirty="0"/>
          </a:p>
          <a:p>
            <a:r>
              <a:rPr lang="en-US" dirty="0"/>
              <a:t>            }</a:t>
            </a:r>
            <a:endParaRPr lang="en-US" dirty="0"/>
          </a:p>
          <a:p>
            <a:r>
              <a:rPr lang="en-US" dirty="0"/>
              <a:t>        }</a:t>
            </a:r>
            <a:endParaRPr lang="en-US" dirty="0"/>
          </a:p>
          <a:p>
            <a:r>
              <a:rPr lang="en-US" dirty="0"/>
              <a:t>    }</a:t>
            </a:r>
            <a:endParaRPr lang="en-US" dirty="0"/>
          </a:p>
          <a:p>
            <a:r>
              <a:rPr lang="en-US" dirty="0"/>
              <a:t>}</a:t>
            </a:r>
            <a:endParaRPr lang="en-US" dirty="0"/>
          </a:p>
          <a:p>
            <a:r>
              <a:rPr lang="en-US" dirty="0"/>
              <a:t>private fun startLoginActivity(context: Context) {</a:t>
            </a:r>
            <a:endParaRPr lang="en-US" dirty="0"/>
          </a:p>
          <a:p>
            <a:r>
              <a:rPr lang="en-US" dirty="0"/>
              <a:t>    val intent = Intent(context, LoginActivity::class.java)</a:t>
            </a:r>
            <a:endParaRPr lang="en-US" dirty="0"/>
          </a:p>
          <a:p>
            <a:r>
              <a:rPr lang="en-US" dirty="0"/>
              <a:t>    ContextCompat.startActivity(context, intent, null)</a:t>
            </a:r>
            <a:endParaRPr lang="en-US" dirty="0"/>
          </a:p>
          <a:p>
            <a:r>
              <a:rPr lang="en-US" dirty="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47320"/>
            <a:ext cx="9144000" cy="353695"/>
          </a:xfrm>
          <a:prstGeom prst="rect">
            <a:avLst/>
          </a:prstGeom>
          <a:noFill/>
        </p:spPr>
        <p:txBody>
          <a:bodyPr wrap="square">
            <a:noAutofit/>
          </a:bodyPr>
          <a:lstStyle/>
          <a:p>
            <a:r>
              <a:rPr lang="en-US" dirty="0"/>
              <a:t> </a:t>
            </a:r>
            <a:r>
              <a:rPr lang="en-US" b="1" dirty="0"/>
              <a:t>OUTPUT:</a:t>
            </a:r>
            <a:endParaRPr lang="en-US" b="1" dirty="0"/>
          </a:p>
        </p:txBody>
      </p:sp>
      <p:pic>
        <p:nvPicPr>
          <p:cNvPr id="100" name="Picture 99"/>
          <p:cNvPicPr/>
          <p:nvPr/>
        </p:nvPicPr>
        <p:blipFill>
          <a:blip r:embed="rId1"/>
          <a:stretch>
            <a:fillRect/>
          </a:stretch>
        </p:blipFill>
        <p:spPr>
          <a:xfrm>
            <a:off x="4191000" y="654050"/>
            <a:ext cx="3429000" cy="60134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1"/>
          <a:stretch>
            <a:fillRect/>
          </a:stretch>
        </p:blipFill>
        <p:spPr>
          <a:xfrm>
            <a:off x="4191000" y="299720"/>
            <a:ext cx="3429000" cy="636778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DESCRIPTION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7000"/>
            <a:ext cx="10515600" cy="5334000"/>
          </a:xfrm>
        </p:spPr>
        <p:txBody>
          <a:bodyPr>
            <a:normAutofit/>
          </a:bodyPr>
          <a:lstStyle/>
          <a:p>
            <a:pPr>
              <a:buFont typeface="Wingdings" panose="05000000000000000000" pitchFamily="2" charset="2"/>
              <a:buChar char="Ø"/>
            </a:pPr>
            <a:endParaRPr lang="en-US" dirty="0"/>
          </a:p>
          <a:p>
            <a:pPr marL="0" indent="0" algn="l">
              <a:buNone/>
            </a:pPr>
            <a:r>
              <a:rPr lang="en-US" sz="2000" dirty="0">
                <a:latin typeface="Constantia" panose="02030602050306030303" charset="0"/>
                <a:cs typeface="Constantia" panose="02030602050306030303" charset="0"/>
                <a:sym typeface="+mn-ea"/>
              </a:rPr>
              <a:t>The app allows user to keep track of their expenses and accounts, and provides anoverview of      their financial status.Users can set a budget for various expenses and view their progress towards it.</a:t>
            </a:r>
            <a:r>
              <a:rPr lang="en-US" sz="2000" dirty="0">
                <a:latin typeface="Constantia" panose="02030602050306030303" charset="0"/>
                <a:cs typeface="Constantia" panose="02030602050306030303" charset="0"/>
              </a:rPr>
              <a:t>Money Matters is an intuitive personal finance management app designed to help individuals and families take control of their financial well-being. The app allows users to track income, expenses, savings, and investments with ease, offering a clear picture of their financial health. With customizable budgeting tools, users can set spending limits, monitor progress, and receive alerts to stay on track. Money Matters also enables users to set and achieve financial goals, such as saving for a vacation or paying off debt, with actionable insights and visual progress trackers. Money Matters empowers users to manage their money confidently and achieve long-term financial success.</a:t>
            </a:r>
            <a:endParaRPr lang="en-US" sz="2000"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585" y="601345"/>
            <a:ext cx="8654415" cy="5908040"/>
          </a:xfrm>
          <a:prstGeom prst="rect">
            <a:avLst/>
          </a:prstGeom>
          <a:noFill/>
        </p:spPr>
        <p:txBody>
          <a:bodyPr wrap="square">
            <a:spAutoFit/>
          </a:bodyPr>
          <a:lstStyle/>
          <a:p>
            <a:r>
              <a:rPr lang="en-US" dirty="0"/>
              <a:t>PROGRAM:</a:t>
            </a:r>
            <a:endParaRPr lang="en-US" dirty="0"/>
          </a:p>
          <a:p>
            <a:endParaRPr lang="en-US" dirty="0"/>
          </a:p>
          <a:p>
            <a:r>
              <a:rPr lang="en-US" dirty="0"/>
              <a:t>import android.annotation.SuppressLint</a:t>
            </a:r>
            <a:endParaRPr lang="en-US" dirty="0"/>
          </a:p>
          <a:p>
            <a:r>
              <a:rPr lang="en-US" dirty="0"/>
              <a:t>import android.content.Intent</a:t>
            </a:r>
            <a:endParaRPr lang="en-US" dirty="0"/>
          </a:p>
          <a:p>
            <a:r>
              <a:rPr lang="en-US" dirty="0"/>
              <a:t>import android.os.Bundle</a:t>
            </a:r>
            <a:endParaRPr lang="en-US" dirty="0"/>
          </a:p>
          <a:p>
            <a:r>
              <a:rPr lang="en-US" dirty="0"/>
              <a:t>import androidx.activity.ComponentActivity</a:t>
            </a:r>
            <a:endParaRPr lang="en-US" dirty="0"/>
          </a:p>
          <a:p>
            <a:r>
              <a:rPr lang="en-US" dirty="0"/>
              <a:t>import androidx.activity.compose.setContent</a:t>
            </a:r>
            <a:endParaRPr lang="en-US" dirty="0"/>
          </a:p>
          <a:p>
            <a:r>
              <a:rPr lang="en-US" dirty="0"/>
              <a:t>import androidx.compose.foundation.Image</a:t>
            </a:r>
            <a:endParaRPr lang="en-US" dirty="0"/>
          </a:p>
          <a:p>
            <a:r>
              <a:rPr lang="en-US" dirty="0"/>
              <a:t>import androidx.compose.foundation.layout.*</a:t>
            </a:r>
            <a:endParaRPr lang="en-US" dirty="0"/>
          </a:p>
          <a:p>
            <a:r>
              <a:rPr lang="en-US" dirty="0"/>
              <a:t>import androidx.compose.material.*</a:t>
            </a:r>
            <a:endParaRPr lang="en-US" dirty="0"/>
          </a:p>
          <a:p>
            <a:r>
              <a:rPr lang="en-US" dirty="0"/>
              <a:t>import androidx.compose.runtime.*</a:t>
            </a:r>
            <a:endParaRPr lang="en-US" dirty="0"/>
          </a:p>
          <a:p>
            <a:r>
              <a:rPr lang="en-US" dirty="0"/>
              <a:t>import androidx.compose.ui.Alignment</a:t>
            </a:r>
            <a:endParaRPr lang="en-US" dirty="0"/>
          </a:p>
          <a:p>
            <a:r>
              <a:rPr lang="en-US" dirty="0"/>
              <a:t>import androidx.compose.ui.Modifier</a:t>
            </a:r>
            <a:endParaRPr lang="en-US" dirty="0"/>
          </a:p>
          <a:p>
            <a:r>
              <a:rPr lang="en-US" dirty="0"/>
              <a:t>import androidx.compose.ui.graphics.Color</a:t>
            </a:r>
            <a:endParaRPr lang="en-US" dirty="0"/>
          </a:p>
          <a:p>
            <a:r>
              <a:rPr lang="en-US" dirty="0"/>
              <a:t>import androidx.compose.ui.res.painterResource</a:t>
            </a:r>
            <a:endParaRPr lang="en-US" dirty="0"/>
          </a:p>
          <a:p>
            <a:r>
              <a:rPr lang="en-US" dirty="0"/>
              <a:t>import androidx.compose.ui.text.font.FontWeight</a:t>
            </a:r>
            <a:endParaRPr lang="en-US" dirty="0"/>
          </a:p>
          <a:p>
            <a:r>
              <a:rPr lang="en-US" dirty="0"/>
              <a:t>import androidx.compose.ui.text.style.TextAlign</a:t>
            </a:r>
            <a:endParaRPr lang="en-US" dirty="0"/>
          </a:p>
          <a:p>
            <a:r>
              <a:rPr lang="en-US" dirty="0"/>
              <a:t>import androidx.compose.ui.tooling.preview.Preview</a:t>
            </a:r>
            <a:endParaRPr lang="en-US" dirty="0"/>
          </a:p>
          <a:p>
            <a:r>
              <a:rPr lang="en-US" dirty="0"/>
              <a:t>import androidx.compose.ui.unit.dp</a:t>
            </a:r>
            <a:endParaRPr lang="en-US" dirty="0"/>
          </a:p>
          <a:p>
            <a:r>
              <a:rPr lang="en-US" dirty="0"/>
              <a:t>import androidx.compose.ui.unit.sp</a:t>
            </a:r>
            <a:endParaRPr lang="en-US" dirty="0"/>
          </a:p>
          <a:p>
            <a:r>
              <a:rPr lang="en-US" dirty="0"/>
              <a:t>import com.example.expensestracker.ui.theme.ExpensesTrackerTheme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9440" y="207645"/>
            <a:ext cx="8544560" cy="6330315"/>
          </a:xfrm>
          <a:prstGeom prst="rect">
            <a:avLst/>
          </a:prstGeom>
          <a:noFill/>
        </p:spPr>
        <p:txBody>
          <a:bodyPr wrap="square">
            <a:noAutofit/>
          </a:bodyPr>
          <a:lstStyle/>
          <a:p>
            <a:r>
              <a:rPr lang="en-US" dirty="0"/>
              <a:t>class MainActivity : ComponentActivity() {</a:t>
            </a:r>
            <a:endParaRPr lang="en-US" dirty="0"/>
          </a:p>
          <a:p>
            <a:r>
              <a:rPr lang="en-US" dirty="0"/>
              <a:t>    @SuppressLint("UnusedMaterialScaffoldPaddingParameter")</a:t>
            </a:r>
            <a:endParaRPr lang="en-US" dirty="0"/>
          </a:p>
          <a:p>
            <a:r>
              <a:rPr lang="en-US" dirty="0"/>
              <a:t>    override fun onCreate(savedInstanceState: Bundle?) {</a:t>
            </a:r>
            <a:endParaRPr lang="en-US" dirty="0"/>
          </a:p>
          <a:p>
            <a:r>
              <a:rPr lang="en-US" dirty="0"/>
              <a:t>        super.onCreate(savedInstanceState)</a:t>
            </a:r>
            <a:endParaRPr lang="en-US" dirty="0"/>
          </a:p>
          <a:p>
            <a:r>
              <a:rPr lang="en-US" dirty="0"/>
              <a:t>        setContent {</a:t>
            </a:r>
            <a:endParaRPr lang="en-US" dirty="0"/>
          </a:p>
          <a:p>
            <a:r>
              <a:rPr lang="en-US" dirty="0"/>
              <a:t>            Scaffold(</a:t>
            </a:r>
            <a:endParaRPr lang="en-US" dirty="0"/>
          </a:p>
          <a:p>
            <a:r>
              <a:rPr lang="en-US" dirty="0"/>
              <a:t>                // in scaffold we are specifying top bar.</a:t>
            </a:r>
            <a:endParaRPr lang="en-US" dirty="0"/>
          </a:p>
          <a:p>
            <a:r>
              <a:rPr lang="en-US" dirty="0"/>
              <a:t>                bottomBar = {</a:t>
            </a:r>
            <a:endParaRPr lang="en-US" dirty="0"/>
          </a:p>
          <a:p>
            <a:r>
              <a:rPr lang="en-US" dirty="0"/>
              <a:t>                    // inside top bar we are specifying</a:t>
            </a:r>
            <a:endParaRPr lang="en-US" dirty="0"/>
          </a:p>
          <a:p>
            <a:r>
              <a:rPr lang="en-US" dirty="0"/>
              <a:t>                    // background color.</a:t>
            </a:r>
            <a:endParaRPr lang="en-US" dirty="0"/>
          </a:p>
          <a:p>
            <a:r>
              <a:rPr lang="en-US" dirty="0"/>
              <a:t>                    BottomAppBar(backgroundColor = Color(0xFFadbef4),</a:t>
            </a:r>
            <a:endParaRPr lang="en-US" dirty="0"/>
          </a:p>
          <a:p>
            <a:r>
              <a:rPr lang="en-US" dirty="0"/>
              <a:t>                        modifier = Modifier.height(80.dp),</a:t>
            </a:r>
            <a:endParaRPr lang="en-US" dirty="0"/>
          </a:p>
          <a:p>
            <a:r>
              <a:rPr lang="en-US" dirty="0"/>
              <a:t>                        // along with that we are specifying</a:t>
            </a:r>
            <a:endParaRPr lang="en-US" dirty="0"/>
          </a:p>
          <a:p>
            <a:r>
              <a:rPr lang="en-US" dirty="0"/>
              <a:t>                        // title for our top bar.</a:t>
            </a:r>
            <a:endParaRPr lang="en-US" dirty="0"/>
          </a:p>
          <a:p>
            <a:r>
              <a:rPr lang="en-US" dirty="0"/>
              <a:t>                        content = {</a:t>
            </a:r>
            <a:endParaRPr lang="en-US" dirty="0"/>
          </a:p>
          <a:p>
            <a:endParaRPr lang="en-US" dirty="0"/>
          </a:p>
          <a:p>
            <a:r>
              <a:rPr lang="en-US" dirty="0"/>
              <a:t>                            Spacer(modifier = Modifier.width(15.dp))</a:t>
            </a:r>
            <a:endParaRPr lang="en-US" dirty="0"/>
          </a:p>
          <a:p>
            <a:endParaRPr lang="en-US" dirty="0"/>
          </a:p>
          <a:p>
            <a:r>
              <a:rPr lang="en-US" dirty="0"/>
              <a:t>                            Button(</a:t>
            </a:r>
            <a:endParaRPr lang="en-US" dirty="0"/>
          </a:p>
          <a:p>
            <a:r>
              <a:rPr lang="en-US" dirty="0"/>
              <a:t>                                onClick = {startActivity(Intent(applicationContext,AddExpensesActivity::class.java))},</a:t>
            </a:r>
            <a:endParaRPr lang="en-US" dirty="0"/>
          </a:p>
          <a:p>
            <a:r>
              <a:rPr lang="en-US" dirty="0"/>
              <a:t>                              colorsButtonDefaults.buttonColors(backgroundColor=Color.White),</a:t>
            </a:r>
            <a:endParaRPr lang="en-US" dirty="0"/>
          </a:p>
          <a:p>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8940" y="270510"/>
            <a:ext cx="10293985" cy="6587490"/>
          </a:xfrm>
          <a:prstGeom prst="rect">
            <a:avLst/>
          </a:prstGeom>
          <a:noFill/>
        </p:spPr>
        <p:txBody>
          <a:bodyPr wrap="square">
            <a:noAutofit/>
          </a:bodyPr>
          <a:lstStyle/>
          <a:p>
            <a:r>
              <a:rPr lang="en-US" dirty="0"/>
              <a:t> modifier = Modifier.size(height = 55.dp, width = 110.dp)</a:t>
            </a:r>
            <a:endParaRPr lang="en-US" dirty="0"/>
          </a:p>
          <a:p>
            <a:r>
              <a:rPr lang="en-US" dirty="0"/>
              <a:t>                            )</a:t>
            </a:r>
            <a:endParaRPr lang="en-US" dirty="0"/>
          </a:p>
          <a:p>
            <a:r>
              <a:rPr lang="en-US" dirty="0"/>
              <a:t>                            {</a:t>
            </a:r>
            <a:endParaRPr lang="en-US" dirty="0"/>
          </a:p>
          <a:p>
            <a:r>
              <a:rPr lang="en-US" dirty="0"/>
              <a:t>                                Text(</a:t>
            </a:r>
            <a:endParaRPr lang="en-US" dirty="0"/>
          </a:p>
          <a:p>
            <a:r>
              <a:rPr lang="en-US" dirty="0"/>
              <a:t>                                    text = "Add Expenses", color = Color.Black, fontSize = 14.sp,</a:t>
            </a:r>
            <a:endParaRPr lang="en-US" dirty="0"/>
          </a:p>
          <a:p>
            <a:r>
              <a:rPr lang="en-US" dirty="0"/>
              <a:t>                                    textAlign = TextAlign.Center</a:t>
            </a:r>
            <a:endParaRPr lang="en-US" dirty="0"/>
          </a:p>
          <a:p>
            <a:r>
              <a:rPr lang="en-US" dirty="0"/>
              <a:t>                                )</a:t>
            </a:r>
            <a:endParaRPr lang="en-US" dirty="0"/>
          </a:p>
          <a:p>
            <a:r>
              <a:rPr lang="en-US" dirty="0"/>
              <a:t>                            }</a:t>
            </a:r>
            <a:endParaRPr lang="en-US" dirty="0"/>
          </a:p>
          <a:p>
            <a:endParaRPr lang="en-US" dirty="0"/>
          </a:p>
          <a:p>
            <a:r>
              <a:rPr lang="en-US" dirty="0"/>
              <a:t>                            Spacer(modifier = Modifier.width(15.dp))</a:t>
            </a:r>
            <a:endParaRPr lang="en-US" dirty="0"/>
          </a:p>
          <a:p>
            <a:r>
              <a:rPr lang="en-US" dirty="0"/>
              <a:t>                            </a:t>
            </a:r>
            <a:endParaRPr lang="en-US" dirty="0"/>
          </a:p>
          <a:p>
            <a:r>
              <a:rPr lang="en-US" dirty="0"/>
              <a:t>                            Button(</a:t>
            </a:r>
            <a:endParaRPr lang="en-US" dirty="0"/>
          </a:p>
          <a:p>
            <a:r>
              <a:rPr lang="en-US" dirty="0"/>
              <a:t>                                onClick = {</a:t>
            </a:r>
            <a:endParaRPr lang="en-US" dirty="0"/>
          </a:p>
          <a:p>
            <a:r>
              <a:rPr lang="en-US" dirty="0"/>
              <a:t>                                    startActivity(</a:t>
            </a:r>
            <a:endParaRPr lang="en-US" dirty="0"/>
          </a:p>
          <a:p>
            <a:r>
              <a:rPr lang="en-US" dirty="0"/>
              <a:t>                                        Intent(</a:t>
            </a:r>
            <a:endParaRPr lang="en-US" dirty="0"/>
          </a:p>
          <a:p>
            <a:r>
              <a:rPr lang="en-US" dirty="0"/>
              <a:t>                                            applicationContext,</a:t>
            </a:r>
            <a:endParaRPr lang="en-US" dirty="0"/>
          </a:p>
          <a:p>
            <a:r>
              <a:rPr lang="en-US" dirty="0"/>
              <a:t>                                            SetLimitActivity::class.java</a:t>
            </a:r>
            <a:endParaRPr lang="en-US" dirty="0"/>
          </a:p>
          <a:p>
            <a:r>
              <a:rPr lang="en-US" dirty="0"/>
              <a:t>                                        )</a:t>
            </a:r>
            <a:endParaRPr lang="en-US" dirty="0"/>
          </a:p>
          <a:p>
            <a:r>
              <a:rPr lang="en-US" dirty="0"/>
              <a:t>                                    )</a:t>
            </a:r>
            <a:endParaRPr lang="en-US" dirty="0"/>
          </a:p>
          <a:p>
            <a:r>
              <a:rPr lang="en-US" dirty="0"/>
              <a:t>                                },</a:t>
            </a:r>
            <a:endParaRPr lang="en-US" dirty="0"/>
          </a:p>
          <a:p>
            <a:r>
              <a:rPr lang="en-US" dirty="0"/>
              <a:t>                                colors = ButtonDefaults.buttonColors(backgroundColor = Color.White),</a:t>
            </a:r>
            <a:endParaRPr lang="en-US" dirty="0"/>
          </a:p>
          <a:p>
            <a:r>
              <a:rPr lang="en-US" dirty="0"/>
              <a:t>                                modifier = Modifier.size(height = 55.dp, width = 110.dp)</a:t>
            </a:r>
            <a:endParaRPr lang="en-US" dirty="0"/>
          </a:p>
          <a:p>
            <a:r>
              <a:rPr lang="en-US" dirty="0"/>
              <a:t>                            )</a:t>
            </a:r>
            <a:endParaRPr lang="en-US" dirty="0"/>
          </a:p>
          <a:p>
            <a:r>
              <a:rPr lang="en-US"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 y="118745"/>
            <a:ext cx="10422890" cy="6739255"/>
          </a:xfrm>
          <a:prstGeom prst="rect">
            <a:avLst/>
          </a:prstGeom>
          <a:noFill/>
        </p:spPr>
        <p:txBody>
          <a:bodyPr wrap="square">
            <a:noAutofit/>
          </a:bodyPr>
          <a:lstStyle/>
          <a:p>
            <a:r>
              <a:rPr lang="en-US" dirty="0"/>
              <a:t> {</a:t>
            </a:r>
            <a:endParaRPr lang="en-US" dirty="0"/>
          </a:p>
          <a:p>
            <a:r>
              <a:rPr lang="en-US" dirty="0"/>
              <a:t>                                Text(</a:t>
            </a:r>
            <a:endParaRPr lang="en-US" dirty="0"/>
          </a:p>
          <a:p>
            <a:r>
              <a:rPr lang="en-US" dirty="0"/>
              <a:t>                                    text = "Set Limit", color = Color.Black, fontSize = 14.sp,</a:t>
            </a:r>
            <a:endParaRPr lang="en-US" dirty="0"/>
          </a:p>
          <a:p>
            <a:r>
              <a:rPr lang="en-US" dirty="0"/>
              <a:t>                                    textAlign = TextAlign.Center</a:t>
            </a:r>
            <a:endParaRPr lang="en-US" dirty="0"/>
          </a:p>
          <a:p>
            <a:r>
              <a:rPr lang="en-US" dirty="0"/>
              <a:t>                                )</a:t>
            </a:r>
            <a:endParaRPr lang="en-US" dirty="0"/>
          </a:p>
          <a:p>
            <a:r>
              <a:rPr lang="en-US" dirty="0"/>
              <a:t>                            }</a:t>
            </a:r>
            <a:endParaRPr lang="en-US" dirty="0"/>
          </a:p>
          <a:p>
            <a:endParaRPr lang="en-US" dirty="0"/>
          </a:p>
          <a:p>
            <a:r>
              <a:rPr lang="en-US" dirty="0"/>
              <a:t>                            Spacer(modifier = Modifier.width(15.dp))</a:t>
            </a:r>
            <a:endParaRPr lang="en-US" dirty="0"/>
          </a:p>
          <a:p>
            <a:endParaRPr lang="en-US" dirty="0"/>
          </a:p>
          <a:p>
            <a:r>
              <a:rPr lang="en-US" dirty="0"/>
              <a:t>                            Button(</a:t>
            </a:r>
            <a:endParaRPr lang="en-US" dirty="0"/>
          </a:p>
          <a:p>
            <a:r>
              <a:rPr lang="en-US" dirty="0"/>
              <a:t>                                onClick = {</a:t>
            </a:r>
            <a:endParaRPr lang="en-US" dirty="0"/>
          </a:p>
          <a:p>
            <a:r>
              <a:rPr lang="en-US" dirty="0"/>
              <a:t>                                    startActivity(</a:t>
            </a:r>
            <a:endParaRPr lang="en-US" dirty="0"/>
          </a:p>
          <a:p>
            <a:r>
              <a:rPr lang="en-US" dirty="0"/>
              <a:t>                                        Intent(</a:t>
            </a:r>
            <a:endParaRPr lang="en-US" dirty="0"/>
          </a:p>
          <a:p>
            <a:r>
              <a:rPr lang="en-US" dirty="0"/>
              <a:t>                                            applicationContext,</a:t>
            </a:r>
            <a:endParaRPr lang="en-US" dirty="0"/>
          </a:p>
          <a:p>
            <a:r>
              <a:rPr lang="en-US" dirty="0"/>
              <a:t>                                            ViewRecordsActivity::class.java</a:t>
            </a:r>
            <a:endParaRPr lang="en-US" dirty="0"/>
          </a:p>
          <a:p>
            <a:r>
              <a:rPr lang="en-US" dirty="0"/>
              <a:t>                                        )</a:t>
            </a:r>
            <a:endParaRPr lang="en-US" dirty="0"/>
          </a:p>
          <a:p>
            <a:r>
              <a:rPr lang="en-US" dirty="0"/>
              <a:t>                                    )</a:t>
            </a:r>
            <a:endParaRPr lang="en-US" dirty="0"/>
          </a:p>
          <a:p>
            <a:r>
              <a:rPr lang="en-US" dirty="0"/>
              <a:t>                                },</a:t>
            </a:r>
            <a:endParaRPr lang="en-US" dirty="0"/>
          </a:p>
          <a:p>
            <a:r>
              <a:rPr lang="en-US" dirty="0"/>
              <a:t>                                colors = ButtonDefaults.buttonColors(backgroundColor = Color.White),</a:t>
            </a:r>
            <a:endParaRPr lang="en-US" dirty="0"/>
          </a:p>
          <a:p>
            <a:r>
              <a:rPr lang="en-US" dirty="0"/>
              <a:t>                                modifier = Modifier.size(height = 55.dp, width = 110.dp)</a:t>
            </a:r>
            <a:endParaRPr lang="en-US" dirty="0"/>
          </a:p>
          <a:p>
            <a:r>
              <a:rPr lang="en-US" dirty="0"/>
              <a:t>                            )</a:t>
            </a:r>
            <a:endParaRPr lang="en-US" dirty="0"/>
          </a:p>
          <a:p>
            <a:r>
              <a:rPr lang="en-US" dirty="0"/>
              <a:t>                           </a:t>
            </a:r>
            <a:endParaRPr lang="en-US" dirty="0"/>
          </a:p>
          <a:p>
            <a:r>
              <a:rPr lang="en-US"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1835" y="0"/>
            <a:ext cx="8432165" cy="6858635"/>
          </a:xfrm>
          <a:prstGeom prst="rect">
            <a:avLst/>
          </a:prstGeom>
          <a:noFill/>
        </p:spPr>
        <p:txBody>
          <a:bodyPr wrap="square">
            <a:noAutofit/>
          </a:bodyPr>
          <a:lstStyle/>
          <a:p>
            <a:r>
              <a:rPr lang="en-US" dirty="0"/>
              <a:t>{</a:t>
            </a:r>
            <a:endParaRPr lang="en-US" dirty="0"/>
          </a:p>
          <a:p>
            <a:r>
              <a:rPr lang="en-US" dirty="0"/>
              <a:t>                                Text(</a:t>
            </a:r>
            <a:endParaRPr lang="en-US" dirty="0"/>
          </a:p>
          <a:p>
            <a:r>
              <a:rPr lang="en-US" dirty="0"/>
              <a:t>                                    text = "View Records", color = Color.Black, fontSize = 14.sp,</a:t>
            </a:r>
            <a:endParaRPr lang="en-US" dirty="0"/>
          </a:p>
          <a:p>
            <a:r>
              <a:rPr lang="en-US" dirty="0"/>
              <a:t>                                    textAlign = TextAlign.Center</a:t>
            </a:r>
            <a:endParaRPr lang="en-US" dirty="0"/>
          </a:p>
          <a:p>
            <a:r>
              <a:rPr lang="en-US" dirty="0"/>
              <a:t>                                )</a:t>
            </a:r>
            <a:endParaRPr lang="en-US" dirty="0"/>
          </a:p>
          <a:p>
            <a:r>
              <a:rPr lang="en-US" dirty="0"/>
              <a:t>                            }</a:t>
            </a:r>
            <a:endParaRPr lang="en-US" dirty="0"/>
          </a:p>
          <a:p>
            <a:endParaRPr lang="en-US" dirty="0"/>
          </a:p>
          <a:p>
            <a:r>
              <a:rPr lang="en-US" dirty="0"/>
              <a:t>                        }</a:t>
            </a:r>
            <a:endParaRPr lang="en-US" dirty="0"/>
          </a:p>
          <a:p>
            <a:r>
              <a:rPr lang="en-US" dirty="0"/>
              <a:t>                    )</a:t>
            </a:r>
            <a:endParaRPr lang="en-US" dirty="0"/>
          </a:p>
          <a:p>
            <a:r>
              <a:rPr lang="en-US" dirty="0"/>
              <a:t>                }</a:t>
            </a:r>
            <a:endParaRPr lang="en-US" dirty="0"/>
          </a:p>
          <a:p>
            <a:r>
              <a:rPr lang="en-US" dirty="0"/>
              <a:t>            ) {</a:t>
            </a:r>
            <a:endParaRPr lang="en-US" dirty="0"/>
          </a:p>
          <a:p>
            <a:r>
              <a:rPr lang="en-US" dirty="0"/>
              <a:t>                MainPage()</a:t>
            </a:r>
            <a:endParaRPr lang="en-US" dirty="0"/>
          </a:p>
          <a:p>
            <a:r>
              <a:rPr lang="en-US" dirty="0"/>
              <a:t>            }</a:t>
            </a:r>
            <a:endParaRPr lang="en-US" dirty="0"/>
          </a:p>
          <a:p>
            <a:r>
              <a:rPr lang="en-US" dirty="0"/>
              <a:t>        }</a:t>
            </a:r>
            <a:endParaRPr lang="en-US" dirty="0"/>
          </a:p>
          <a:p>
            <a:r>
              <a:rPr lang="en-US" dirty="0"/>
              <a:t>    }</a:t>
            </a:r>
            <a:endParaRPr lang="en-US" dirty="0"/>
          </a:p>
          <a:p>
            <a:r>
              <a:rPr lang="en-US" dirty="0"/>
              <a:t>}</a:t>
            </a:r>
            <a:endParaRPr lang="en-US" dirty="0"/>
          </a:p>
          <a:p>
            <a:endParaRPr lang="en-US" dirty="0"/>
          </a:p>
          <a:p>
            <a:r>
              <a:rPr lang="en-US" dirty="0"/>
              <a:t>@Composable</a:t>
            </a:r>
            <a:endParaRPr lang="en-US" dirty="0"/>
          </a:p>
          <a:p>
            <a:r>
              <a:rPr lang="en-US" dirty="0"/>
              <a:t>fun MainPage() {</a:t>
            </a:r>
            <a:endParaRPr lang="en-US" dirty="0"/>
          </a:p>
          <a:p>
            <a:r>
              <a:rPr lang="en-US" dirty="0"/>
              <a:t>    Column(</a:t>
            </a:r>
            <a:endParaRPr lang="en-US" dirty="0"/>
          </a:p>
          <a:p>
            <a:r>
              <a:rPr lang="en-US" dirty="0"/>
              <a:t>        modifier = Modifier.padding(20.dp).fillMaxSize(),</a:t>
            </a:r>
            <a:endParaRPr lang="en-US" dirty="0"/>
          </a:p>
          <a:p>
            <a:r>
              <a:rPr lang="en-US" dirty="0"/>
              <a:t>        verticalArrangement = Arrangement.Center,</a:t>
            </a:r>
            <a:endParaRPr lang="en-US" dirty="0"/>
          </a:p>
          <a:p>
            <a:r>
              <a:rPr lang="en-US" dirty="0"/>
              <a:t>        horizontalAlignment = Alignment.CenterHorizontally</a:t>
            </a:r>
            <a:endParaRPr lang="en-US" dirty="0"/>
          </a:p>
          <a:p>
            <a:r>
              <a:rPr lang="en-US"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1180" y="549910"/>
            <a:ext cx="8592820" cy="5398135"/>
          </a:xfrm>
          <a:prstGeom prst="rect">
            <a:avLst/>
          </a:prstGeom>
          <a:noFill/>
        </p:spPr>
        <p:txBody>
          <a:bodyPr wrap="square">
            <a:noAutofit/>
          </a:bodyPr>
          <a:lstStyle/>
          <a:p>
            <a:r>
              <a:rPr lang="en-US" dirty="0"/>
              <a:t>{</a:t>
            </a:r>
            <a:endParaRPr lang="en-US" dirty="0"/>
          </a:p>
          <a:p>
            <a:endParaRPr lang="en-US" dirty="0"/>
          </a:p>
          <a:p>
            <a:r>
              <a:rPr lang="en-US" dirty="0"/>
              <a:t>        Text(text = "Welcome To Expense Tracker", fontSize = 42.sp, fontWeight = FontWeight.Bold,</a:t>
            </a:r>
            <a:endParaRPr lang="en-US" dirty="0"/>
          </a:p>
          <a:p>
            <a:r>
              <a:rPr lang="en-US" dirty="0"/>
              <a:t>        textAlign = TextAlign.Center)</a:t>
            </a:r>
            <a:endParaRPr lang="en-US" dirty="0"/>
          </a:p>
          <a:p>
            <a:endParaRPr lang="en-US" dirty="0"/>
          </a:p>
          <a:p>
            <a:r>
              <a:rPr lang="en-US" dirty="0"/>
              <a:t>        Image(painterResource(id = R.drawable.img_1), contentDescription ="", modifier = Modifier.size(height = 500.dp, width = 500.dp))</a:t>
            </a:r>
            <a:endParaRPr lang="en-US" dirty="0"/>
          </a:p>
          <a:p>
            <a:endParaRPr lang="en-US" dirty="0"/>
          </a:p>
          <a:p>
            <a:r>
              <a:rPr lang="en-US" dirty="0"/>
              <a:t>    }</a:t>
            </a:r>
            <a:endParaRPr lang="en-US" dirty="0"/>
          </a:p>
          <a:p>
            <a:r>
              <a:rPr 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95" y="396875"/>
            <a:ext cx="11304905" cy="6144895"/>
          </a:xfrm>
          <a:prstGeom prst="rect">
            <a:avLst/>
          </a:prstGeom>
          <a:noFill/>
        </p:spPr>
        <p:txBody>
          <a:bodyPr wrap="square">
            <a:noAutofit/>
          </a:bodyPr>
          <a:lstStyle/>
          <a:p>
            <a:r>
              <a:rPr lang="en-US" dirty="0"/>
              <a:t>REGISTER ACTIVITY:</a:t>
            </a:r>
            <a:endParaRPr lang="en-US" dirty="0"/>
          </a:p>
          <a:p>
            <a:endParaRPr lang="en-US" dirty="0"/>
          </a:p>
          <a:p>
            <a:r>
              <a:rPr lang="en-US" dirty="0"/>
              <a:t>class RegisterActivity : ComponentActivity() {</a:t>
            </a:r>
            <a:endParaRPr lang="en-US" dirty="0"/>
          </a:p>
          <a:p>
            <a:r>
              <a:rPr lang="en-US" dirty="0"/>
              <a:t>    private lateinit var databaseHelper: UserDatabaseHelper</a:t>
            </a:r>
            <a:endParaRPr lang="en-US" dirty="0"/>
          </a:p>
          <a:p>
            <a:r>
              <a:rPr lang="en-US" dirty="0"/>
              <a:t>    override fun onCreate(savedInstanceState: Bundle?) {</a:t>
            </a:r>
            <a:endParaRPr lang="en-US" dirty="0"/>
          </a:p>
          <a:p>
            <a:r>
              <a:rPr lang="en-US" dirty="0"/>
              <a:t>        super.onCreate(savedInstanceState)</a:t>
            </a:r>
            <a:endParaRPr lang="en-US" dirty="0"/>
          </a:p>
          <a:p>
            <a:r>
              <a:rPr lang="en-US" dirty="0"/>
              <a:t>        databaseHelper = UserDatabaseHelper(this)</a:t>
            </a:r>
            <a:endParaRPr lang="en-US" dirty="0"/>
          </a:p>
          <a:p>
            <a:r>
              <a:rPr lang="en-US" dirty="0"/>
              <a:t>        setContent {</a:t>
            </a:r>
            <a:endParaRPr lang="en-US" dirty="0"/>
          </a:p>
          <a:p>
            <a:r>
              <a:rPr lang="en-US" dirty="0"/>
              <a:t>            ExpensesTrackerTheme {</a:t>
            </a:r>
            <a:endParaRPr lang="en-US" dirty="0"/>
          </a:p>
          <a:p>
            <a:r>
              <a:rPr lang="en-US" dirty="0"/>
              <a:t>                // A surface container using the 'background' color from the theme</a:t>
            </a:r>
            <a:endParaRPr lang="en-US" dirty="0"/>
          </a:p>
          <a:p>
            <a:r>
              <a:rPr lang="en-US" dirty="0"/>
              <a:t>                Surface(</a:t>
            </a:r>
            <a:endParaRPr lang="en-US" dirty="0"/>
          </a:p>
          <a:p>
            <a:r>
              <a:rPr lang="en-US" dirty="0"/>
              <a:t>                    modifier = Modifier.fillMaxSize(),</a:t>
            </a:r>
            <a:endParaRPr lang="en-US" dirty="0"/>
          </a:p>
          <a:p>
            <a:r>
              <a:rPr lang="en-US" dirty="0"/>
              <a:t>                    color = MaterialTheme.colors.background</a:t>
            </a:r>
            <a:endParaRPr lang="en-US" dirty="0"/>
          </a:p>
          <a:p>
            <a:r>
              <a:rPr lang="en-US" dirty="0"/>
              <a:t>                ) {</a:t>
            </a:r>
            <a:endParaRPr lang="en-US" dirty="0"/>
          </a:p>
          <a:p>
            <a:endParaRPr lang="en-US" dirty="0"/>
          </a:p>
          <a:p>
            <a:r>
              <a:rPr lang="en-US" dirty="0"/>
              <a:t>                    RegistrationScreen(this,databaseHelper)</a:t>
            </a:r>
            <a:endParaRPr lang="en-US" dirty="0"/>
          </a:p>
          <a:p>
            <a:r>
              <a:rPr lang="en-US" dirty="0"/>
              <a:t>                }</a:t>
            </a:r>
            <a:endParaRPr lang="en-US" dirty="0"/>
          </a:p>
          <a:p>
            <a:r>
              <a:rPr lang="en-US" dirty="0"/>
              <a:t>            }</a:t>
            </a:r>
            <a:endParaRPr lang="en-US" dirty="0"/>
          </a:p>
          <a:p>
            <a:r>
              <a:rPr lang="en-US" dirty="0"/>
              <a:t>        }</a:t>
            </a:r>
            <a:endParaRPr lang="en-US" dirty="0"/>
          </a:p>
          <a:p>
            <a:r>
              <a:rPr lang="en-US" dirty="0"/>
              <a:t>    }</a:t>
            </a:r>
            <a:endParaRPr lang="en-US" dirty="0"/>
          </a:p>
          <a:p>
            <a:r>
              <a:rPr lang="en-US" dirty="0"/>
              <a:t>}</a:t>
            </a:r>
            <a:endParaRPr lang="en-US" dirty="0"/>
          </a:p>
          <a:p>
            <a:r>
              <a:rPr lang="en-US" dirty="0"/>
              <a:t> </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10324</Words>
  <Application>WPS Presentation</Application>
  <PresentationFormat>Widescreen</PresentationFormat>
  <Paragraphs>303</Paragraphs>
  <Slides>17</Slides>
  <Notes>0</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Wingdings 3</vt:lpstr>
      <vt:lpstr>Symbol</vt:lpstr>
      <vt:lpstr>Arial</vt:lpstr>
      <vt:lpstr>Times New Roman</vt:lpstr>
      <vt:lpstr>Söhne</vt:lpstr>
      <vt:lpstr>Segoe Print</vt:lpstr>
      <vt:lpstr>Trebuchet MS</vt:lpstr>
      <vt:lpstr>Microsoft YaHei</vt:lpstr>
      <vt:lpstr>Arial Unicode MS</vt:lpstr>
      <vt:lpstr>Calibri</vt:lpstr>
      <vt:lpstr>Arial Black</vt:lpstr>
      <vt:lpstr>Constantia</vt:lpstr>
      <vt:lpstr>Facet</vt:lpstr>
      <vt:lpstr>     CRICKET SCORE RECORDER APP</vt:lpstr>
      <vt:lpstr>                      DESCRIPTION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Mithuna</cp:lastModifiedBy>
  <cp:revision>10</cp:revision>
  <dcterms:created xsi:type="dcterms:W3CDTF">2024-03-18T04:06:00Z</dcterms:created>
  <dcterms:modified xsi:type="dcterms:W3CDTF">2024-11-21T16:20:43Z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475C8E1B1EDD4364A51469DA7560CCFB_13</vt:lpwstr>
  </property>
  <property fmtid="{D5CDD505-2E9C-101B-9397-08002B2CF9AE}" pid="3" name="KSOProductBuildVer">
    <vt:lpwstr>1033-12.2.0.13472</vt:lpwstr>
  </property>
</Properties>
</file>