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59" y="939770"/>
            <a:ext cx="2622399" cy="1143000"/>
          </a:xfrm>
        </p:spPr>
        <p:txBody>
          <a:bodyPr>
            <a:normAutofit/>
          </a:bodyPr>
          <a:lstStyle/>
          <a:p>
            <a:pPr algn="l"/>
            <a:r>
              <a:rPr sz="3200" dirty="0"/>
              <a:t>Introduction</a:t>
            </a:r>
            <a:r>
              <a:rPr lang="en-IN" sz="3200" dirty="0"/>
              <a:t>: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19" y="1872916"/>
            <a:ext cx="8130340" cy="2207471"/>
          </a:xfrm>
        </p:spPr>
        <p:txBody>
          <a:bodyPr>
            <a:normAutofit/>
          </a:bodyPr>
          <a:lstStyle/>
          <a:p>
            <a:r>
              <a:rPr sz="2400" dirty="0"/>
              <a:t>- Objective: Predict potential pod failures using machine learning techniques.</a:t>
            </a:r>
          </a:p>
          <a:p>
            <a:r>
              <a:rPr sz="2400" dirty="0"/>
              <a:t>- Approach: Use historical data to train a binary classification model.</a:t>
            </a:r>
          </a:p>
          <a:p>
            <a:r>
              <a:rPr sz="2400" dirty="0"/>
              <a:t>- Tools Used: Python, TensorFlow, Pandas, Scikit-Learn.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6AAA0-9EE7-4B3E-A9D9-2F47A01324EE}"/>
              </a:ext>
            </a:extLst>
          </p:cNvPr>
          <p:cNvSpPr txBox="1"/>
          <p:nvPr/>
        </p:nvSpPr>
        <p:spPr>
          <a:xfrm>
            <a:off x="797092" y="338707"/>
            <a:ext cx="8130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Pod Failure Prediction using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data using `pandas.read_csv()`.</a:t>
            </a:r>
          </a:p>
          <a:p>
            <a:r>
              <a:t>- Convert time columns from string format to numerical values (seconds).</a:t>
            </a:r>
          </a:p>
          <a:p>
            <a:r>
              <a:t>- Handle missing values and ensure data consistency.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and Target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 Columns: Numerical columns excluding categorical and target variables.</a:t>
            </a:r>
          </a:p>
          <a:p>
            <a:r>
              <a:t>- Target Columns: Failure indicators (e.g., `Pod_Status_Failure`, `Resource_Failure`).</a:t>
            </a:r>
          </a:p>
          <a:p>
            <a:r>
              <a:t>- Combined Target: `Any_Failure` column indicating whether any failure occurred.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Input Layer: Dimension based on feature count.</a:t>
            </a:r>
          </a:p>
          <a:p>
            <a:r>
              <a:t>- Hidden Layers: 128 and 64 neurons with ReLU activation.</a:t>
            </a:r>
          </a:p>
          <a:p>
            <a:r>
              <a:t>- Dropout Layers: 30% to prevent overfitting.</a:t>
            </a:r>
          </a:p>
          <a:p>
            <a:r>
              <a:t>- Output Layer: Single neuron with sigmoid activation.</a:t>
            </a:r>
          </a:p>
          <a:p>
            <a:r>
              <a:t>- Loss Function: Binary cross-entropy.</a:t>
            </a:r>
          </a:p>
          <a:p>
            <a:r>
              <a:t>- Optimizer: Adam.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Training: Early stopping with patience of 5 epochs.</a:t>
            </a:r>
          </a:p>
          <a:p>
            <a:r>
              <a:t>- Validation Split: 20% of training data used for validation.</a:t>
            </a:r>
          </a:p>
          <a:p>
            <a:r>
              <a:t>- Metrics: Accuracy and Validation Loss.</a:t>
            </a:r>
          </a:p>
          <a:p>
            <a:r>
              <a:t>- Save Model: Saved as `model.h5` and scaler as `scaler.pkl`.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Prediction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Forecast failures for sample pods using historical data.</a:t>
            </a:r>
          </a:p>
          <a:p>
            <a:r>
              <a:rPr dirty="0"/>
              <a:t>- Model predicts future failures with probabilities.</a:t>
            </a:r>
          </a:p>
          <a:p>
            <a:r>
              <a:rPr dirty="0"/>
              <a:t>- Conclusion: Effective ML pipeline for proactive failure detection.</a:t>
            </a:r>
          </a:p>
          <a:p>
            <a:r>
              <a:rPr dirty="0"/>
              <a:t>- Future Work: Improve prediction accuracy with additional features and hyperparameter tuning.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18DE9-C18C-C948-7478-97EDF895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B016-FD08-0207-D8A5-D60B413F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-27704"/>
            <a:ext cx="8229600" cy="1143000"/>
          </a:xfrm>
        </p:spPr>
        <p:txBody>
          <a:bodyPr/>
          <a:lstStyle/>
          <a:p>
            <a:r>
              <a:rPr lang="en-IN" dirty="0"/>
              <a:t>Results: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FCAA4-F7B2-E1A4-6A9B-5EA898DC7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46" y="998870"/>
            <a:ext cx="6319507" cy="5315899"/>
          </a:xfrm>
        </p:spPr>
      </p:pic>
    </p:spTree>
    <p:extLst>
      <p:ext uri="{BB962C8B-B14F-4D97-AF65-F5344CB8AC3E}">
        <p14:creationId xmlns:p14="http://schemas.microsoft.com/office/powerpoint/2010/main" val="114250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ACD2C-63D5-0500-5412-6982FFEE9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A7FF-07E5-5A4B-2E8D-A3377AF1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-27704"/>
            <a:ext cx="8229600" cy="1143000"/>
          </a:xfrm>
        </p:spPr>
        <p:txBody>
          <a:bodyPr/>
          <a:lstStyle/>
          <a:p>
            <a:r>
              <a:rPr lang="en-IN" dirty="0"/>
              <a:t>Results: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FEEFAD-FAB8-7E53-7F6E-462FEEE11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14" y="724234"/>
            <a:ext cx="3995626" cy="30710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02F2A-A0C3-B04A-C64E-934B4A64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1" y="3546988"/>
            <a:ext cx="5054039" cy="28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298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Introduction:</vt:lpstr>
      <vt:lpstr>Data Loading and Preprocessing</vt:lpstr>
      <vt:lpstr>Feature and Target Selection</vt:lpstr>
      <vt:lpstr>Model Architecture</vt:lpstr>
      <vt:lpstr>Model Training and Evaluation</vt:lpstr>
      <vt:lpstr>Prediction and Conclusion</vt:lpstr>
      <vt:lpstr>Results:</vt:lpstr>
      <vt:lpstr>Results: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 Mithun Kumar</dc:creator>
  <cp:keywords/>
  <dc:description>generated using python-pptx</dc:description>
  <cp:lastModifiedBy>M Mithun Kumar</cp:lastModifiedBy>
  <cp:revision>2</cp:revision>
  <dcterms:created xsi:type="dcterms:W3CDTF">2013-01-27T09:14:16Z</dcterms:created>
  <dcterms:modified xsi:type="dcterms:W3CDTF">2025-03-23T17:16:50Z</dcterms:modified>
  <cp:category/>
</cp:coreProperties>
</file>