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08B7-A699-4C8B-AED1-57AE96D35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1C89E-707C-4072-AEE0-86811DD8E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CD030-6CA5-4BE1-B5A1-027AFFB2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1CF-A7D1-4C98-8CE8-7CB36BA0F565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46AB3-0CEB-47C8-ACDD-CC78580E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D9C4E-7887-4815-AEF5-F5C98F767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D24E-177C-49C8-B49A-02720F820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0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64E9-517B-4377-9D25-4DBDF731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7E661-AFD0-4261-8C22-0DC35DC7D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C4108-915D-4A0B-844B-1C475B3F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1CF-A7D1-4C98-8CE8-7CB36BA0F565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CDB66-70C8-4FBD-AC70-ABC26596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F4B34-5462-46C2-9213-34C1EB1E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D24E-177C-49C8-B49A-02720F820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2B7D5-DBAC-454D-868C-1D2E76BA5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C27F4-BAF8-4F58-85DC-B6FDA0F19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65692-B5B8-4D82-AD07-8E2B92398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1CF-A7D1-4C98-8CE8-7CB36BA0F565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9F771-D0D3-4EB8-A7FB-D760497CF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D8E3C-2B14-44D4-9A01-AC5D7928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D24E-177C-49C8-B49A-02720F820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4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B97A-59B2-4E12-83EF-3404E161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CE7C6-9B36-4C3F-AB8F-22FDA8E25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99CCF-9A06-44E2-BDBD-4711E68D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1CF-A7D1-4C98-8CE8-7CB36BA0F565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CDC85-6F21-422C-9304-69ED5039B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D8FC9-4E08-466D-94EF-5291341E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D24E-177C-49C8-B49A-02720F820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4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31A2-CDF4-4CAB-A1D1-8C3A5439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67EC4-A4BC-429A-BB62-E9422C08D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F1BDC-0554-42EE-AC69-910FA2B4A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1CF-A7D1-4C98-8CE8-7CB36BA0F565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34F55-3C78-4463-8E11-5033A16D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FF37E-8273-4BEB-8047-ACE770AC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D24E-177C-49C8-B49A-02720F820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7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3739-C24B-404E-B0E6-EC5C068A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90BA6-3B74-4CDE-BD26-555967DEC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5634E-8D2B-4B42-9AF5-08460F6EA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00A1B-D82C-4A9F-BA6E-62A8AF5D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1CF-A7D1-4C98-8CE8-7CB36BA0F565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543D3-5D19-4488-B9FC-B2FC836E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A1BD7-042F-4980-AD50-F07B8A64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D24E-177C-49C8-B49A-02720F820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9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4D32-F52F-4ADA-A060-C6076C5D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5D378-7CD5-4AA5-B217-59C59CCD6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548FB-634D-4262-8B22-F85EDBA4F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1DE89-C42E-4BBD-8B06-51F23BE3F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C7D9B-3D05-4F10-A4C5-5E0C49C62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8891C-C7D9-4F5C-9A8E-9C62E6FB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1CF-A7D1-4C98-8CE8-7CB36BA0F565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5CA09-C2D2-4A1A-85D7-055D0E81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518E5-DDAA-4C9F-B39E-14AE54C5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D24E-177C-49C8-B49A-02720F820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1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A90D-42BE-4896-9C28-929BF58E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DDB19-FB90-4DA7-877B-71D4E4E0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1CF-A7D1-4C98-8CE8-7CB36BA0F565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A8FC4-D8C5-465A-A3B8-06FCD70B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CB271-F14C-4037-A373-5E76264A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D24E-177C-49C8-B49A-02720F820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9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24D931-D466-4CC7-93E6-EA071527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1CF-A7D1-4C98-8CE8-7CB36BA0F565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38BFC-B548-49E5-A3C2-5AA2FCEA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52276-5367-433D-933E-80A042F7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D24E-177C-49C8-B49A-02720F820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4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39B5-5543-4FBE-AE5C-F9D8850F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06601-FF05-4EE8-BCDF-DE0F85539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13DAD-AAD9-4ECA-B38E-E1A3EF8A3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1A455-2281-4D3A-B576-FAAB59DD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1CF-A7D1-4C98-8CE8-7CB36BA0F565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3B84A-B043-406F-AB6F-112768BC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310F1-1A7B-4AB7-8699-812415F7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D24E-177C-49C8-B49A-02720F820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8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59103-9601-4A29-9DC5-583C0E66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5E8643-9B4A-4822-83C2-6497E0BFD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00F98-139A-46C0-BC72-A5551BFBA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124A0-92D7-473D-B353-23594C45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1CF-A7D1-4C98-8CE8-7CB36BA0F565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106B7-AED9-4B09-B303-195AD8DF5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60A7F-B5E8-40FD-84A1-DD0C1268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D24E-177C-49C8-B49A-02720F820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2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5C4608-6048-49ED-A314-B85BE8B4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07092-4DF6-497A-AF2C-E202D0881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0D88B-E2F4-4265-9E4F-A27A19BFC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891CF-A7D1-4C98-8CE8-7CB36BA0F565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02068-8182-40ED-85AB-42040B844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74B9F-5C30-4652-A062-0D79C8AE8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DD24E-177C-49C8-B49A-02720F820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7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6B81-E7AE-4CB7-AC9D-30F2AE307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Evidence words basic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1760F-647E-494A-84FF-3A9129828C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3/26</a:t>
            </a:r>
          </a:p>
        </p:txBody>
      </p:sp>
    </p:spTree>
    <p:extLst>
      <p:ext uri="{BB962C8B-B14F-4D97-AF65-F5344CB8AC3E}">
        <p14:creationId xmlns:p14="http://schemas.microsoft.com/office/powerpoint/2010/main" val="71118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D7A0-2C48-40BA-A1CD-844E28F6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D0AE3-87A7-4BF2-93E7-482511DC6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two types of Models- Home and Alien</a:t>
            </a:r>
          </a:p>
          <a:p>
            <a:r>
              <a:rPr lang="en-US" dirty="0"/>
              <a:t>Home Model- Trained on Fever, Tested on Fever</a:t>
            </a:r>
          </a:p>
          <a:p>
            <a:r>
              <a:rPr lang="en-US" dirty="0"/>
              <a:t>Alien Model- Trained on FNC, Tested on FNC</a:t>
            </a:r>
          </a:p>
          <a:p>
            <a:r>
              <a:rPr lang="en-US" dirty="0"/>
              <a:t>We obtain rows that home model gets right but alien model does not</a:t>
            </a:r>
          </a:p>
          <a:p>
            <a:r>
              <a:rPr lang="en-US" dirty="0"/>
              <a:t>For each such row we obtain hypothesis to premise weights</a:t>
            </a:r>
          </a:p>
          <a:p>
            <a:r>
              <a:rPr lang="en-US" dirty="0"/>
              <a:t>We sum up the columns to get the overall global score of each evidence word</a:t>
            </a:r>
          </a:p>
          <a:p>
            <a:r>
              <a:rPr lang="en-US" dirty="0"/>
              <a:t>Select top 3 evidence words</a:t>
            </a:r>
          </a:p>
          <a:p>
            <a:r>
              <a:rPr lang="en-US" dirty="0"/>
              <a:t>We great a difference list: Key evidence words in the alien wrong classification but not in the home right classification.</a:t>
            </a:r>
          </a:p>
          <a:p>
            <a:r>
              <a:rPr lang="en-US" dirty="0"/>
              <a:t>In the following slides, we share the preliminary results</a:t>
            </a:r>
          </a:p>
        </p:txBody>
      </p:sp>
    </p:spTree>
    <p:extLst>
      <p:ext uri="{BB962C8B-B14F-4D97-AF65-F5344CB8AC3E}">
        <p14:creationId xmlns:p14="http://schemas.microsoft.com/office/powerpoint/2010/main" val="166886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9C27-5B22-44AB-A92D-09A5EE28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DDBBB-7FBC-400A-B7B6-E5D301D01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Label-&gt; DISAGREE</a:t>
            </a:r>
          </a:p>
          <a:p>
            <a:r>
              <a:rPr lang="en-US" dirty="0" err="1"/>
              <a:t>Claim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Saamy</a:t>
            </a:r>
            <a:r>
              <a:rPr lang="en-US" dirty="0"/>
              <a:t> is an American film .</a:t>
            </a:r>
          </a:p>
          <a:p>
            <a:r>
              <a:rPr lang="en-US" dirty="0"/>
              <a:t>Evidence -&gt;Tamil -LRB- -LSB- </a:t>
            </a:r>
            <a:r>
              <a:rPr lang="en-US" dirty="0" err="1"/>
              <a:t>langpronˈtæmɪl</a:t>
            </a:r>
            <a:r>
              <a:rPr lang="en-US" dirty="0"/>
              <a:t> -RSB- </a:t>
            </a:r>
            <a:r>
              <a:rPr lang="ta-IN" dirty="0"/>
              <a:t>தமிழ் ; -</a:t>
            </a:r>
            <a:r>
              <a:rPr lang="en-US" dirty="0"/>
              <a:t>LSB- </a:t>
            </a:r>
            <a:r>
              <a:rPr lang="en-US" dirty="0" err="1"/>
              <a:t>t̪ɐmɨɻ</a:t>
            </a:r>
            <a:r>
              <a:rPr lang="en-US" dirty="0"/>
              <a:t> -RSB- -RRB- is a Dravidian language predominantly spoken by the Tamil people of India and Sri Lanka , and also by the Tamil diaspora , Sri Lankan Moors , Burghers , Douglas , and </a:t>
            </a:r>
            <a:r>
              <a:rPr lang="en-US" dirty="0" err="1"/>
              <a:t>Chindians</a:t>
            </a:r>
            <a:r>
              <a:rPr lang="en-US" dirty="0"/>
              <a:t> . </a:t>
            </a:r>
            <a:r>
              <a:rPr lang="en-US" dirty="0" err="1"/>
              <a:t>Saamy</a:t>
            </a:r>
            <a:r>
              <a:rPr lang="en-US" dirty="0"/>
              <a:t> is a 2003 Indian Tamil action film written and directed by Hari .</a:t>
            </a:r>
          </a:p>
          <a:p>
            <a:r>
              <a:rPr lang="en-US" dirty="0"/>
              <a:t>Home Key </a:t>
            </a:r>
            <a:r>
              <a:rPr lang="en-US" dirty="0" err="1"/>
              <a:t>Ev</a:t>
            </a:r>
            <a:r>
              <a:rPr lang="en-US" dirty="0"/>
              <a:t>.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['</a:t>
            </a:r>
            <a:r>
              <a:rPr lang="en-US" dirty="0" err="1"/>
              <a:t>Saamy</a:t>
            </a:r>
            <a:r>
              <a:rPr lang="en-US" dirty="0"/>
              <a:t>', 'film', 'Indian’] </a:t>
            </a:r>
          </a:p>
          <a:p>
            <a:r>
              <a:rPr lang="en-US" dirty="0"/>
              <a:t>Alien Key </a:t>
            </a:r>
            <a:r>
              <a:rPr lang="en-US" dirty="0" err="1"/>
              <a:t>Ev</a:t>
            </a:r>
            <a:r>
              <a:rPr lang="en-US" dirty="0"/>
              <a:t>.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['film', 'by', 'by’]</a:t>
            </a:r>
          </a:p>
          <a:p>
            <a:r>
              <a:rPr lang="en-US" dirty="0"/>
              <a:t>Difference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{'by'}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2174-53BD-4EBE-8939-9A87C39C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A8652-24A7-490A-B50C-5A9566BEA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Label-&gt; DISAGREE</a:t>
            </a:r>
          </a:p>
          <a:p>
            <a:r>
              <a:rPr lang="en-US" dirty="0"/>
              <a:t>Claim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Frank Sinatra is not an actor .</a:t>
            </a:r>
          </a:p>
          <a:p>
            <a:r>
              <a:rPr lang="en-US" dirty="0"/>
              <a:t>Evidence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The Frank Sinatra Show is an ABC variety and drama series , starring Frank Sinatra , premiering on October 18 , 1957 , and last airing on June 27 , 1958 . The picture deals with the tribulations of three U.S. Army soldiers , played by Burt Lancaster , Montgomery Clift , and Frank Sinatra , stationed on Hawaii in the months leading up to the attack on Pearl Harbor . He appeared in various musicals such as On the Town -LRB- 1949 -RRB- , Guys and Dolls -LRB- 1955 -RRB- , High Society -LRB- 1956 -RRB- , and Pal Joey -LRB- 1957 -RRB- , winning another Golden Globe for the latter . Sinatra forged a highly successful career as a film actor . Toward the end of his career , he became associated with playing detectives , including the title character in Tony Rome -LRB- 1967 -RRB- . Francis Albert Sinatra -LRB- -LSB- sᵻˈ</a:t>
            </a:r>
            <a:r>
              <a:rPr lang="en-US" dirty="0" err="1"/>
              <a:t>nɑːtrə</a:t>
            </a:r>
            <a:r>
              <a:rPr lang="en-US" dirty="0"/>
              <a:t> -RSB- -LSB- </a:t>
            </a:r>
            <a:r>
              <a:rPr lang="en-US" dirty="0" err="1"/>
              <a:t>siˈnaːtra</a:t>
            </a:r>
            <a:r>
              <a:rPr lang="en-US" dirty="0"/>
              <a:t> -RSB- ; December 12 , 1915 -- May 14 , 1998 -RRB- was an American singer , actor , and producer who was one of the most popular and influential musical artists of the 20th century . His career was reborn in 1953 with the success of From Here to Eternity , with his performance subsequently winning an Academy Award and Golden Globe Award for Best Supporting Actor . After winning an Academy Award for From Here to Eternity , he starred in The Man with the Golden Arm -LRB- 1955 -RRB- , and received critical acclaim for his performance in The Manchurian Candidate -LRB- 1962 -RRB- . On television , The Frank Sinatra Show began on ABC in 1950 , and he continued to make appearances on television throughout the 1950s and 1960s .</a:t>
            </a:r>
          </a:p>
          <a:p>
            <a:r>
              <a:rPr lang="en-US" dirty="0"/>
              <a:t>Home Key </a:t>
            </a:r>
            <a:r>
              <a:rPr lang="en-US" dirty="0" err="1"/>
              <a:t>Ev</a:t>
            </a:r>
            <a:r>
              <a:rPr lang="en-US" dirty="0"/>
              <a:t>.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['He', 'he', 'he’] </a:t>
            </a:r>
          </a:p>
          <a:p>
            <a:r>
              <a:rPr lang="en-US" dirty="0"/>
              <a:t>Alien Key </a:t>
            </a:r>
            <a:r>
              <a:rPr lang="en-US" dirty="0" err="1"/>
              <a:t>Ev</a:t>
            </a:r>
            <a:r>
              <a:rPr lang="en-US" dirty="0"/>
              <a:t>.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['was', 'was', 'was’]</a:t>
            </a:r>
          </a:p>
          <a:p>
            <a:r>
              <a:rPr lang="en-US" dirty="0"/>
              <a:t>Difference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{'was'}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3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BE38-89B1-4F6E-9EFA-EAD8466E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1390585"/>
            <a:ext cx="4038600" cy="4359275"/>
          </a:xfrm>
        </p:spPr>
        <p:txBody>
          <a:bodyPr>
            <a:normAutofit/>
          </a:bodyPr>
          <a:lstStyle/>
          <a:p>
            <a:r>
              <a:rPr lang="en-US" dirty="0"/>
              <a:t>Top 5 words in Alien Wrong but not in Home right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494807-9E62-491E-A929-3070D2602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0" y="446299"/>
            <a:ext cx="5283199" cy="632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3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B644B3-442B-4334-AA7B-F27DD1098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98" y="853440"/>
            <a:ext cx="11781182" cy="53372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7955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2B7454-99ED-4963-BA62-7F9F43A39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009"/>
          <a:stretch/>
        </p:blipFill>
        <p:spPr>
          <a:xfrm>
            <a:off x="3787110" y="526978"/>
            <a:ext cx="8356664" cy="580404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088CC2A-916F-411E-81A4-D3637B72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1390585"/>
            <a:ext cx="4038600" cy="4359275"/>
          </a:xfrm>
        </p:spPr>
        <p:txBody>
          <a:bodyPr>
            <a:normAutofit/>
          </a:bodyPr>
          <a:lstStyle/>
          <a:p>
            <a:r>
              <a:rPr lang="en-US" dirty="0"/>
              <a:t>NLTK POS tags count for the list</a:t>
            </a:r>
          </a:p>
        </p:txBody>
      </p:sp>
    </p:spTree>
    <p:extLst>
      <p:ext uri="{BB962C8B-B14F-4D97-AF65-F5344CB8AC3E}">
        <p14:creationId xmlns:p14="http://schemas.microsoft.com/office/powerpoint/2010/main" val="301230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C4C9-5429-4B04-8A75-6737B294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F05EA-74B8-4BB1-9F9A-31BD37F63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 attention weights are high, this causes a lot of stop words to get inflated.</a:t>
            </a:r>
          </a:p>
          <a:p>
            <a:r>
              <a:rPr lang="en-US" dirty="0"/>
              <a:t>Stop words need to be removed and checked.</a:t>
            </a:r>
          </a:p>
        </p:txBody>
      </p:sp>
    </p:spTree>
    <p:extLst>
      <p:ext uri="{BB962C8B-B14F-4D97-AF65-F5344CB8AC3E}">
        <p14:creationId xmlns:p14="http://schemas.microsoft.com/office/powerpoint/2010/main" val="2073945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632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Evidence words basic analysis</vt:lpstr>
      <vt:lpstr>Method</vt:lpstr>
      <vt:lpstr>Example 1</vt:lpstr>
      <vt:lpstr>Example 2</vt:lpstr>
      <vt:lpstr>Top 5 words in Alien Wrong but not in Home right</vt:lpstr>
      <vt:lpstr>PowerPoint Presentation</vt:lpstr>
      <vt:lpstr>NLTK POS tags count for the list</vt:lpstr>
      <vt:lpstr>Potential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Evidence words basic analysis</dc:title>
  <dc:creator>sandeep suntwal</dc:creator>
  <cp:lastModifiedBy>sandeep suntwal</cp:lastModifiedBy>
  <cp:revision>12</cp:revision>
  <dcterms:created xsi:type="dcterms:W3CDTF">2019-03-26T20:37:41Z</dcterms:created>
  <dcterms:modified xsi:type="dcterms:W3CDTF">2019-03-27T06:00:20Z</dcterms:modified>
</cp:coreProperties>
</file>