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551F1-BD9E-4353-8B08-EB53F2F23A4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3FE59-D1B7-43F1-BF88-D2233CD0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F50D-B18D-41AE-B939-8839BB802384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1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FAB3-25FA-45AF-AA99-817B765D5F6A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0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D10E-8C6C-4C7C-B3AD-E3D9A2C6C701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09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6218-5927-463C-BC86-7893AE1D15BB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DBC4-EC6B-49C5-9E67-4B8C0D959830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872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92D-0A3D-4C62-8B4F-3B74C88C31E0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4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7AC-FE52-4D3A-A724-535D6E24E075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1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469C-023C-40B2-B3BC-9670AA70863B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A398-9D88-4DEC-BAB3-036FA5BD0991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6F2A-DDA7-40A9-994B-1E9315087549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2C2C-5BE8-4B70-AC3E-253A31A5428C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1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650-0D4D-4A9F-A2F9-3864A0D3529E}" type="datetime1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9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FFFB-A497-4121-9016-39737F6A44B7}" type="datetime1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0535-9B28-430B-81A5-5EC86E55BBB7}" type="datetime1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B824-9C17-49D1-84F8-C0ADE6F32B91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2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2575-BCF7-487E-9CB4-7D5D0BF70828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CB71-0110-401E-9444-A6A49E3EDBA1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59009F-FD49-48EB-9358-8826AA9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8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3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 descr="../Desktop/Blank%20Diagram.pdf"/>
          <p:cNvPicPr>
            <a:picLocks noGr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t="11717" r="13741" b="72442"/>
          <a:stretch/>
        </p:blipFill>
        <p:spPr bwMode="auto">
          <a:xfrm>
            <a:off x="504720" y="1549074"/>
            <a:ext cx="11008386" cy="41463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0389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Level 0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0" y="997321"/>
            <a:ext cx="9405255" cy="566136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690593" y="6319657"/>
            <a:ext cx="683339" cy="3651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7282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10342" y="599433"/>
            <a:ext cx="11358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What is the passenger preference (Uber or Lyft)?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10342" y="1817046"/>
            <a:ext cx="9970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Passenger.Pstate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Driver.Drivercompany</a:t>
            </a:r>
            <a:r>
              <a:rPr lang="en-US" sz="2400" dirty="0">
                <a:solidFill>
                  <a:schemeClr val="bg1"/>
                </a:solidFill>
              </a:rPr>
              <a:t>, count({</a:t>
            </a:r>
            <a:r>
              <a:rPr lang="en-US" sz="2400" dirty="0" err="1">
                <a:solidFill>
                  <a:schemeClr val="bg1"/>
                </a:solidFill>
              </a:rPr>
              <a:t>Passenger.PassengerID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from Passenger, Driver, </a:t>
            </a:r>
            <a:r>
              <a:rPr lang="en-US" sz="2400" dirty="0" err="1">
                <a:solidFill>
                  <a:schemeClr val="bg1"/>
                </a:solidFill>
              </a:rPr>
              <a:t>Ridehistory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Driver.DriverID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Ridehistory.DriverID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Passenger.PassengerID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RideHistory.PassengerID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group by </a:t>
            </a:r>
            <a:r>
              <a:rPr lang="en-US" sz="2400" dirty="0" err="1">
                <a:solidFill>
                  <a:schemeClr val="bg1"/>
                </a:solidFill>
              </a:rPr>
              <a:t>Passenger.Pstate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Driver.Drivercompany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26" y="2457104"/>
            <a:ext cx="4850674" cy="36969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25620" y="6279902"/>
            <a:ext cx="683339" cy="3651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8884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>
          <a:xfrm>
            <a:off x="689264" y="287987"/>
            <a:ext cx="108134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Which drivers has the rating that lower than 3?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96091" y="1392307"/>
            <a:ext cx="7855132" cy="5173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Distinct </a:t>
            </a:r>
            <a:r>
              <a:rPr lang="en-US" dirty="0" err="1">
                <a:solidFill>
                  <a:schemeClr val="bg1"/>
                </a:solidFill>
              </a:rPr>
              <a:t>Driver.DriverID,Driver.Driverfirstname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Driver.Driverlastname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Rating.Drating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Driver, </a:t>
            </a:r>
            <a:r>
              <a:rPr lang="en-US" dirty="0" err="1">
                <a:solidFill>
                  <a:schemeClr val="bg1"/>
                </a:solidFill>
              </a:rPr>
              <a:t>Bookinginformation</a:t>
            </a:r>
            <a:r>
              <a:rPr lang="en-US" dirty="0">
                <a:solidFill>
                  <a:schemeClr val="bg1"/>
                </a:solidFill>
              </a:rPr>
              <a:t>, Rating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where </a:t>
            </a:r>
            <a:r>
              <a:rPr lang="en-US" dirty="0" err="1">
                <a:solidFill>
                  <a:schemeClr val="bg1"/>
                </a:solidFill>
              </a:rPr>
              <a:t>Driver.driverID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Bookinginformation.DriverID</a:t>
            </a:r>
            <a:r>
              <a:rPr lang="en-US" dirty="0">
                <a:solidFill>
                  <a:schemeClr val="bg1"/>
                </a:solidFill>
              </a:rPr>
              <a:t> and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Bookinginformation.BookingID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Rating.BookingID</a:t>
            </a:r>
            <a:r>
              <a:rPr lang="en-US" dirty="0">
                <a:solidFill>
                  <a:schemeClr val="bg1"/>
                </a:solidFill>
              </a:rPr>
              <a:t> and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Rating.DRating</a:t>
            </a:r>
            <a:r>
              <a:rPr lang="en-US" dirty="0">
                <a:solidFill>
                  <a:schemeClr val="bg1"/>
                </a:solidFill>
              </a:rPr>
              <a:t> &lt;=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 err="1">
                <a:solidFill>
                  <a:schemeClr val="bg1"/>
                </a:solidFill>
              </a:rPr>
              <a:t>Rating.DRating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99115" y="6359414"/>
            <a:ext cx="683339" cy="3651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24" y="2453101"/>
            <a:ext cx="4270306" cy="31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8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689264" y="287987"/>
            <a:ext cx="108134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677" y="0"/>
            <a:ext cx="4757323" cy="31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6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300754" cy="385789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Network Companies Lyft and 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92267"/>
            <a:ext cx="10284823" cy="3826554"/>
          </a:xfrm>
          <a:noFill/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Submitted by –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bg1"/>
                </a:solidFill>
              </a:rPr>
              <a:t>Hiu</a:t>
            </a:r>
            <a:r>
              <a:rPr lang="en-US" sz="3200" dirty="0">
                <a:solidFill>
                  <a:schemeClr val="bg1"/>
                </a:solidFill>
              </a:rPr>
              <a:t> Lam </a:t>
            </a:r>
            <a:r>
              <a:rPr lang="en-US" sz="3200" dirty="0" err="1">
                <a:solidFill>
                  <a:schemeClr val="bg1"/>
                </a:solidFill>
              </a:rPr>
              <a:t>Mak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bg1"/>
                </a:solidFill>
              </a:rPr>
              <a:t>Maohua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Xie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bg1"/>
                </a:solidFill>
              </a:rPr>
              <a:t>Mithun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Phadnis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Varun Vohra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52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3"/>
            <a:ext cx="10302240" cy="5241697"/>
          </a:xfrm>
          <a:noFill/>
        </p:spPr>
        <p:txBody>
          <a:bodyPr>
            <a:normAutofit fontScale="92500" lnSpcReduction="10000"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Database for two major Taxi Companies –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Uber and Lyft.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Location: San Francisco, California.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Uber is an international company and Lyft operates in more than 200 U.S cities.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Cater to commuting requirements, innovative app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based companies.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689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Provide insights/suggestions to help improve the             market value of Uber and Lyft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Comparison of using either Lyft or Uber for different locations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82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Which states are the busiest?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Preference of Uber or Lyft for different states</a:t>
            </a: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Number of Male and Female drivers for both companies</a:t>
            </a:r>
          </a:p>
          <a:p>
            <a:pPr marL="0" indent="0">
              <a:buClr>
                <a:schemeClr val="bg1"/>
              </a:buCl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 Price variation for different hours of the day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0533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Data comprises of eight tables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Tables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Driver – Driver Information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Passenger – Passenger Information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Car Info - Types of Cars and their Information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Rating – Ratings for Passengers and Drivers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9193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Zone – Division of states based on traffic density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Pricing Information – Rates for different hours of day and type of cars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Booking Information – Trip Information (Pick Up and Drop Location)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Ride History -  Information about completed rides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1367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Frequent change in Business Requirements</a:t>
            </a: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Maintaining Referential Integrity</a:t>
            </a: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Normalizing the Data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50907" y="6041362"/>
            <a:ext cx="778623" cy="3651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6382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6" y="60963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6304"/>
            <a:ext cx="10302240" cy="524169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4529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12298" y="6306406"/>
            <a:ext cx="683339" cy="3651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62" y="1176545"/>
            <a:ext cx="77914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500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317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Transportation Network Companies Lyft and Uber</vt:lpstr>
      <vt:lpstr>Introduction</vt:lpstr>
      <vt:lpstr>Objective</vt:lpstr>
      <vt:lpstr>Questions addressed</vt:lpstr>
      <vt:lpstr>Data</vt:lpstr>
      <vt:lpstr>Tables Contd.</vt:lpstr>
      <vt:lpstr>Difficulties Faced</vt:lpstr>
      <vt:lpstr>Entity Relationship Diagram</vt:lpstr>
      <vt:lpstr>Context Diagram</vt:lpstr>
      <vt:lpstr>Data Flow Diagram Level 0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Vohra</dc:creator>
  <cp:lastModifiedBy>Mithun phadnis</cp:lastModifiedBy>
  <cp:revision>28</cp:revision>
  <dcterms:created xsi:type="dcterms:W3CDTF">2016-12-02T22:55:23Z</dcterms:created>
  <dcterms:modified xsi:type="dcterms:W3CDTF">2016-12-05T21:02:07Z</dcterms:modified>
</cp:coreProperties>
</file>