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9" d="100"/>
          <a:sy n="5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54849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893628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489136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882290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838183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67540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161166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839310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099633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582353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726702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4770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6515941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550155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678368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426834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235571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34493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63556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639360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458152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718510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323913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119911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46603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11898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image" Target="../media/10.jp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10;REGISTER NO AND NMID: asunm126212400641&#10;DEPARTMENT: BCA&#10;COLLEGE: JAYA COLLEGE OF ARTS &amp; SCIENCE/UNIVERSITY OF MADRAS"/>
          <p:cNvSpPr>
            <a:spLocks/>
          </p:cNvSpPr>
          <p:nvPr/>
        </p:nvSpPr>
        <p:spPr>
          <a:xfrm rot="0">
            <a:off x="763869" y="2637885"/>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B.R.Mithunprabaker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a:t>
            </a:r>
            <a:r>
              <a:rPr lang="en-US" altLang="zh-CN" sz="2400" b="0" i="0" u="none" strike="noStrike" kern="1200" cap="none" spc="0" baseline="0">
                <a:solidFill>
                  <a:schemeClr val="tx1"/>
                </a:solidFill>
                <a:latin typeface="Calibri" pitchFamily="0" charset="0"/>
                <a:ea typeface="宋体" pitchFamily="0" charset="0"/>
                <a:cs typeface="Calibri" pitchFamily="0" charset="0"/>
              </a:rPr>
              <a:t>:212400644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jaya college of art and science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madras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556735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8919444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7" name="文本框"/>
          <p:cNvSpPr>
            <a:spLocks noGrp="1"/>
          </p:cNvSpPr>
          <p:nvPr>
            <p:ph type="title"/>
          </p:nvPr>
        </p:nvSpPr>
        <p:spPr>
          <a:xfrm rot="0">
            <a:off x="755332" y="385444"/>
            <a:ext cx="45786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3048000" y="1997839"/>
            <a:ext cx="6096000" cy="286232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399535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5720933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4505696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3048000" y="2967335"/>
            <a:ext cx="6096000"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3174282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338167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3048000" y="1859340"/>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1529063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476268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文本框"/>
          <p:cNvSpPr txBox="1">
            <a:spLocks/>
          </p:cNvSpPr>
          <p:nvPr/>
        </p:nvSpPr>
        <p:spPr>
          <a:xfrm rot="0">
            <a:off x="1343004" y="1200131"/>
            <a:ext cx="4762427" cy="3187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Droid Sans" pitchFamily="0" charset="0"/>
              </a:rPr>
              <a:t>1. Cover Page – Name, title, photo/logo</a:t>
            </a: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Droid Sans" pitchFamily="0" charset="0"/>
              </a:rPr>
              <a:t>2. About Me – Short intro + skills</a:t>
            </a: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Droid Sans" pitchFamily="0" charset="0"/>
              </a:rPr>
              <a:t>3. Projects/Work – Images + brief descriptions</a:t>
            </a: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Droid Sans" pitchFamily="0" charset="0"/>
              </a:rPr>
              <a:t>4. Experience/Education – Timeline or list</a:t>
            </a: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Droid Sans" pitchFamily="0" charset="0"/>
              </a:rPr>
              <a:t>5. Contact Page – Email, phone, social links</a:t>
            </a:r>
            <a:endParaRPr lang="zh-CN" altLang="en-US" sz="1600" b="0" i="0" u="none" strike="noStrike" kern="1200" cap="none" spc="0" baseline="0">
              <a:solidFill>
                <a:schemeClr val="tx1"/>
              </a:solidFill>
              <a:latin typeface="Droid Sans" pitchFamily="0" charset="0"/>
              <a:ea typeface="宋体" pitchFamily="0" charset="0"/>
              <a:cs typeface="Lucida Sans"/>
            </a:endParaRPr>
          </a:p>
        </p:txBody>
      </p:sp>
      <p:pic>
        <p:nvPicPr>
          <p:cNvPr id="161" name="图片"/>
          <p:cNvPicPr>
            <a:picLocks noChangeAspect="1"/>
          </p:cNvPicPr>
          <p:nvPr/>
        </p:nvPicPr>
        <p:blipFill>
          <a:blip r:embed="rId2" cstate="print"/>
          <a:stretch>
            <a:fillRect/>
          </a:stretch>
        </p:blipFill>
        <p:spPr>
          <a:xfrm rot="0">
            <a:off x="6381653" y="3428947"/>
            <a:ext cx="4897144" cy="2812509"/>
          </a:xfrm>
          <a:prstGeom prst="rect"/>
          <a:noFill/>
          <a:ln w="12700" cmpd="sng" cap="flat">
            <a:noFill/>
            <a:prstDash val="solid"/>
            <a:miter/>
          </a:ln>
        </p:spPr>
      </p:pic>
    </p:spTree>
    <p:extLst>
      <p:ext uri="{BB962C8B-B14F-4D97-AF65-F5344CB8AC3E}">
        <p14:creationId xmlns:p14="http://schemas.microsoft.com/office/powerpoint/2010/main" val="14634375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3048000" y="1859340"/>
            <a:ext cx="6096000" cy="3434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155858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370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2025-09-10T06:07:41Z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