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70"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A43CA1-10BD-41B6-9BA5-9D5423D61748}" v="35" dt="2025-08-31T17:04:37.07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1" y="1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hun raj" userId="99b6931e0e8b1a91" providerId="LiveId" clId="{77A43CA1-10BD-41B6-9BA5-9D5423D61748}"/>
    <pc:docChg chg="undo custSel addSld modSld">
      <pc:chgData name="mithun raj" userId="99b6931e0e8b1a91" providerId="LiveId" clId="{77A43CA1-10BD-41B6-9BA5-9D5423D61748}" dt="2025-08-31T17:46:15.083" v="620" actId="114"/>
      <pc:docMkLst>
        <pc:docMk/>
      </pc:docMkLst>
      <pc:sldChg chg="modSp mod">
        <pc:chgData name="mithun raj" userId="99b6931e0e8b1a91" providerId="LiveId" clId="{77A43CA1-10BD-41B6-9BA5-9D5423D61748}" dt="2025-08-31T17:34:24.880" v="574" actId="20577"/>
        <pc:sldMkLst>
          <pc:docMk/>
          <pc:sldMk cId="0" sldId="256"/>
        </pc:sldMkLst>
        <pc:spChg chg="mod">
          <ac:chgData name="mithun raj" userId="99b6931e0e8b1a91" providerId="LiveId" clId="{77A43CA1-10BD-41B6-9BA5-9D5423D61748}" dt="2025-08-31T17:34:24.880" v="574" actId="20577"/>
          <ac:spMkLst>
            <pc:docMk/>
            <pc:sldMk cId="0" sldId="256"/>
            <ac:spMk id="14" creationId="{D55ADE35-C35B-07C1-F5AA-C33B3DDB802E}"/>
          </ac:spMkLst>
        </pc:spChg>
      </pc:sldChg>
      <pc:sldChg chg="addSp delSp modSp mod modClrScheme chgLayout">
        <pc:chgData name="mithun raj" userId="99b6931e0e8b1a91" providerId="LiveId" clId="{77A43CA1-10BD-41B6-9BA5-9D5423D61748}" dt="2025-08-31T17:46:15.083" v="620" actId="114"/>
        <pc:sldMkLst>
          <pc:docMk/>
          <pc:sldMk cId="0" sldId="257"/>
        </pc:sldMkLst>
        <pc:spChg chg="del">
          <ac:chgData name="mithun raj" userId="99b6931e0e8b1a91" providerId="LiveId" clId="{77A43CA1-10BD-41B6-9BA5-9D5423D61748}" dt="2025-08-31T17:43:44.095" v="579" actId="21"/>
          <ac:spMkLst>
            <pc:docMk/>
            <pc:sldMk cId="0" sldId="257"/>
            <ac:spMk id="15" creationId="{00000000-0000-0000-0000-000000000000}"/>
          </ac:spMkLst>
        </pc:spChg>
        <pc:spChg chg="mod ord">
          <ac:chgData name="mithun raj" userId="99b6931e0e8b1a91" providerId="LiveId" clId="{77A43CA1-10BD-41B6-9BA5-9D5423D61748}" dt="2025-08-31T17:43:26.374" v="577" actId="1076"/>
          <ac:spMkLst>
            <pc:docMk/>
            <pc:sldMk cId="0" sldId="257"/>
            <ac:spMk id="17" creationId="{00000000-0000-0000-0000-000000000000}"/>
          </ac:spMkLst>
        </pc:spChg>
        <pc:spChg chg="add mod ord">
          <ac:chgData name="mithun raj" userId="99b6931e0e8b1a91" providerId="LiveId" clId="{77A43CA1-10BD-41B6-9BA5-9D5423D61748}" dt="2025-08-31T17:46:15.083" v="620" actId="114"/>
          <ac:spMkLst>
            <pc:docMk/>
            <pc:sldMk cId="0" sldId="257"/>
            <ac:spMk id="21" creationId="{4ED30968-D718-EC70-3529-B3623B9D7036}"/>
          </ac:spMkLst>
        </pc:spChg>
        <pc:spChg chg="mod ord">
          <ac:chgData name="mithun raj" userId="99b6931e0e8b1a91" providerId="LiveId" clId="{77A43CA1-10BD-41B6-9BA5-9D5423D61748}" dt="2025-08-31T17:43:19.180" v="576" actId="700"/>
          <ac:spMkLst>
            <pc:docMk/>
            <pc:sldMk cId="0" sldId="257"/>
            <ac:spMk id="22" creationId="{00000000-0000-0000-0000-000000000000}"/>
          </ac:spMkLst>
        </pc:spChg>
      </pc:sldChg>
      <pc:sldChg chg="addSp delSp modSp mod">
        <pc:chgData name="mithun raj" userId="99b6931e0e8b1a91" providerId="LiveId" clId="{77A43CA1-10BD-41B6-9BA5-9D5423D61748}" dt="2025-08-31T15:49:31.310" v="205" actId="1076"/>
        <pc:sldMkLst>
          <pc:docMk/>
          <pc:sldMk cId="0" sldId="259"/>
        </pc:sldMkLst>
        <pc:spChg chg="del">
          <ac:chgData name="mithun raj" userId="99b6931e0e8b1a91" providerId="LiveId" clId="{77A43CA1-10BD-41B6-9BA5-9D5423D61748}" dt="2025-08-31T15:04:51.331" v="13" actId="21"/>
          <ac:spMkLst>
            <pc:docMk/>
            <pc:sldMk cId="0" sldId="259"/>
            <ac:spMk id="6" creationId="{00000000-0000-0000-0000-000000000000}"/>
          </ac:spMkLst>
        </pc:spChg>
        <pc:spChg chg="add mod">
          <ac:chgData name="mithun raj" userId="99b6931e0e8b1a91" providerId="LiveId" clId="{77A43CA1-10BD-41B6-9BA5-9D5423D61748}" dt="2025-08-31T15:49:24.525" v="204" actId="1076"/>
          <ac:spMkLst>
            <pc:docMk/>
            <pc:sldMk cId="0" sldId="259"/>
            <ac:spMk id="13" creationId="{E5C88ADC-C472-EEB6-C135-BA2581C60FE4}"/>
          </ac:spMkLst>
        </pc:spChg>
        <pc:grpChg chg="add del mod">
          <ac:chgData name="mithun raj" userId="99b6931e0e8b1a91" providerId="LiveId" clId="{77A43CA1-10BD-41B6-9BA5-9D5423D61748}" dt="2025-08-31T15:49:31.310" v="205" actId="1076"/>
          <ac:grpSpMkLst>
            <pc:docMk/>
            <pc:sldMk cId="0" sldId="259"/>
            <ac:grpSpMk id="2" creationId="{00000000-0000-0000-0000-000000000000}"/>
          </ac:grpSpMkLst>
        </pc:grpChg>
        <pc:picChg chg="add del mod">
          <ac:chgData name="mithun raj" userId="99b6931e0e8b1a91" providerId="LiveId" clId="{77A43CA1-10BD-41B6-9BA5-9D5423D61748}" dt="2025-08-31T15:04:47.857" v="12" actId="21"/>
          <ac:picMkLst>
            <pc:docMk/>
            <pc:sldMk cId="0" sldId="259"/>
            <ac:picMk id="11" creationId="{CDA14F4F-2D8D-FECA-F091-1D17C9E45201}"/>
          </ac:picMkLst>
        </pc:picChg>
      </pc:sldChg>
      <pc:sldChg chg="addSp delSp modSp mod">
        <pc:chgData name="mithun raj" userId="99b6931e0e8b1a91" providerId="LiveId" clId="{77A43CA1-10BD-41B6-9BA5-9D5423D61748}" dt="2025-08-31T15:50:34.196" v="211" actId="114"/>
        <pc:sldMkLst>
          <pc:docMk/>
          <pc:sldMk cId="0" sldId="260"/>
        </pc:sldMkLst>
        <pc:spChg chg="del mod">
          <ac:chgData name="mithun raj" userId="99b6931e0e8b1a91" providerId="LiveId" clId="{77A43CA1-10BD-41B6-9BA5-9D5423D61748}" dt="2025-08-31T15:11:00.162" v="24" actId="21"/>
          <ac:spMkLst>
            <pc:docMk/>
            <pc:sldMk cId="0" sldId="260"/>
            <ac:spMk id="6" creationId="{00000000-0000-0000-0000-000000000000}"/>
          </ac:spMkLst>
        </pc:spChg>
        <pc:spChg chg="mod">
          <ac:chgData name="mithun raj" userId="99b6931e0e8b1a91" providerId="LiveId" clId="{77A43CA1-10BD-41B6-9BA5-9D5423D61748}" dt="2025-08-31T15:12:03.544" v="30" actId="1076"/>
          <ac:spMkLst>
            <pc:docMk/>
            <pc:sldMk cId="0" sldId="260"/>
            <ac:spMk id="7" creationId="{00000000-0000-0000-0000-000000000000}"/>
          </ac:spMkLst>
        </pc:spChg>
        <pc:spChg chg="add mod">
          <ac:chgData name="mithun raj" userId="99b6931e0e8b1a91" providerId="LiveId" clId="{77A43CA1-10BD-41B6-9BA5-9D5423D61748}" dt="2025-08-31T15:50:34.196" v="211" actId="114"/>
          <ac:spMkLst>
            <pc:docMk/>
            <pc:sldMk cId="0" sldId="260"/>
            <ac:spMk id="11" creationId="{5BE17E2B-C340-573E-4BC1-746ABC307EFB}"/>
          </ac:spMkLst>
        </pc:spChg>
      </pc:sldChg>
      <pc:sldChg chg="addSp delSp modSp mod">
        <pc:chgData name="mithun raj" userId="99b6931e0e8b1a91" providerId="LiveId" clId="{77A43CA1-10BD-41B6-9BA5-9D5423D61748}" dt="2025-08-31T15:51:05.522" v="214" actId="14100"/>
        <pc:sldMkLst>
          <pc:docMk/>
          <pc:sldMk cId="0" sldId="261"/>
        </pc:sldMkLst>
        <pc:spChg chg="del">
          <ac:chgData name="mithun raj" userId="99b6931e0e8b1a91" providerId="LiveId" clId="{77A43CA1-10BD-41B6-9BA5-9D5423D61748}" dt="2025-08-31T15:13:43.803" v="37" actId="21"/>
          <ac:spMkLst>
            <pc:docMk/>
            <pc:sldMk cId="0" sldId="261"/>
            <ac:spMk id="3" creationId="{00000000-0000-0000-0000-000000000000}"/>
          </ac:spMkLst>
        </pc:spChg>
        <pc:spChg chg="mod">
          <ac:chgData name="mithun raj" userId="99b6931e0e8b1a91" providerId="LiveId" clId="{77A43CA1-10BD-41B6-9BA5-9D5423D61748}" dt="2025-08-31T15:51:05.522" v="214" actId="14100"/>
          <ac:spMkLst>
            <pc:docMk/>
            <pc:sldMk cId="0" sldId="261"/>
            <ac:spMk id="5" creationId="{00000000-0000-0000-0000-000000000000}"/>
          </ac:spMkLst>
        </pc:spChg>
        <pc:spChg chg="add del mod">
          <ac:chgData name="mithun raj" userId="99b6931e0e8b1a91" providerId="LiveId" clId="{77A43CA1-10BD-41B6-9BA5-9D5423D61748}" dt="2025-08-31T15:13:43.823" v="39"/>
          <ac:spMkLst>
            <pc:docMk/>
            <pc:sldMk cId="0" sldId="261"/>
            <ac:spMk id="7" creationId="{B9080582-CB78-0BC1-4A6C-03A613DF09DD}"/>
          </ac:spMkLst>
        </pc:spChg>
        <pc:spChg chg="add del mod">
          <ac:chgData name="mithun raj" userId="99b6931e0e8b1a91" providerId="LiveId" clId="{77A43CA1-10BD-41B6-9BA5-9D5423D61748}" dt="2025-08-31T15:14:08.668" v="64" actId="21"/>
          <ac:spMkLst>
            <pc:docMk/>
            <pc:sldMk cId="0" sldId="261"/>
            <ac:spMk id="9" creationId="{00000000-0000-0000-0000-000000000000}"/>
          </ac:spMkLst>
        </pc:spChg>
        <pc:spChg chg="add del mod">
          <ac:chgData name="mithun raj" userId="99b6931e0e8b1a91" providerId="LiveId" clId="{77A43CA1-10BD-41B6-9BA5-9D5423D61748}" dt="2025-08-31T15:14:20.692" v="68" actId="21"/>
          <ac:spMkLst>
            <pc:docMk/>
            <pc:sldMk cId="0" sldId="261"/>
            <ac:spMk id="10" creationId="{A226E353-7DBD-24DC-5F66-85EF4DFFD0D5}"/>
          </ac:spMkLst>
        </pc:spChg>
        <pc:spChg chg="add del mod">
          <ac:chgData name="mithun raj" userId="99b6931e0e8b1a91" providerId="LiveId" clId="{77A43CA1-10BD-41B6-9BA5-9D5423D61748}" dt="2025-08-31T15:14:15.288" v="65" actId="21"/>
          <ac:spMkLst>
            <pc:docMk/>
            <pc:sldMk cId="0" sldId="261"/>
            <ac:spMk id="11" creationId="{BE35B64D-7F00-A436-AC3F-0AF0EC0BF0F7}"/>
          </ac:spMkLst>
        </pc:spChg>
        <pc:spChg chg="add del mod">
          <ac:chgData name="mithun raj" userId="99b6931e0e8b1a91" providerId="LiveId" clId="{77A43CA1-10BD-41B6-9BA5-9D5423D61748}" dt="2025-08-31T15:14:19.483" v="67" actId="21"/>
          <ac:spMkLst>
            <pc:docMk/>
            <pc:sldMk cId="0" sldId="261"/>
            <ac:spMk id="12" creationId="{76F86E9E-7836-0F53-CE53-4F5B75CAFC99}"/>
          </ac:spMkLst>
        </pc:spChg>
        <pc:spChg chg="add del mod">
          <ac:chgData name="mithun raj" userId="99b6931e0e8b1a91" providerId="LiveId" clId="{77A43CA1-10BD-41B6-9BA5-9D5423D61748}" dt="2025-08-31T15:14:18.205" v="66" actId="21"/>
          <ac:spMkLst>
            <pc:docMk/>
            <pc:sldMk cId="0" sldId="261"/>
            <ac:spMk id="13" creationId="{667848A1-6981-21D2-DE48-8D768594E8F4}"/>
          </ac:spMkLst>
        </pc:spChg>
        <pc:spChg chg="add del mod">
          <ac:chgData name="mithun raj" userId="99b6931e0e8b1a91" providerId="LiveId" clId="{77A43CA1-10BD-41B6-9BA5-9D5423D61748}" dt="2025-08-31T15:14:21.737" v="69" actId="21"/>
          <ac:spMkLst>
            <pc:docMk/>
            <pc:sldMk cId="0" sldId="261"/>
            <ac:spMk id="14" creationId="{C4D2AF4D-523A-5583-4EA7-3CC56F8B1D94}"/>
          </ac:spMkLst>
        </pc:spChg>
        <pc:spChg chg="add del mod">
          <ac:chgData name="mithun raj" userId="99b6931e0e8b1a91" providerId="LiveId" clId="{77A43CA1-10BD-41B6-9BA5-9D5423D61748}" dt="2025-08-31T15:14:22.715" v="70" actId="21"/>
          <ac:spMkLst>
            <pc:docMk/>
            <pc:sldMk cId="0" sldId="261"/>
            <ac:spMk id="15" creationId="{E769124F-91C7-BF01-50BD-18D3AC047484}"/>
          </ac:spMkLst>
        </pc:spChg>
        <pc:spChg chg="add del mod">
          <ac:chgData name="mithun raj" userId="99b6931e0e8b1a91" providerId="LiveId" clId="{77A43CA1-10BD-41B6-9BA5-9D5423D61748}" dt="2025-08-31T15:14:23.518" v="71" actId="21"/>
          <ac:spMkLst>
            <pc:docMk/>
            <pc:sldMk cId="0" sldId="261"/>
            <ac:spMk id="16" creationId="{3838C7BE-4A41-5A06-AD1D-C2DDF5F768EB}"/>
          </ac:spMkLst>
        </pc:spChg>
        <pc:spChg chg="add del mod">
          <ac:chgData name="mithun raj" userId="99b6931e0e8b1a91" providerId="LiveId" clId="{77A43CA1-10BD-41B6-9BA5-9D5423D61748}" dt="2025-08-31T15:14:24.585" v="72" actId="21"/>
          <ac:spMkLst>
            <pc:docMk/>
            <pc:sldMk cId="0" sldId="261"/>
            <ac:spMk id="17" creationId="{DB38EB66-1E9D-B37A-080D-4B60CFFDB724}"/>
          </ac:spMkLst>
        </pc:spChg>
        <pc:spChg chg="add del mod">
          <ac:chgData name="mithun raj" userId="99b6931e0e8b1a91" providerId="LiveId" clId="{77A43CA1-10BD-41B6-9BA5-9D5423D61748}" dt="2025-08-31T15:14:26.424" v="75" actId="21"/>
          <ac:spMkLst>
            <pc:docMk/>
            <pc:sldMk cId="0" sldId="261"/>
            <ac:spMk id="18" creationId="{2FD2FFF9-E5D1-F80D-D1C6-CD991A48C8D9}"/>
          </ac:spMkLst>
        </pc:spChg>
        <pc:spChg chg="add del mod">
          <ac:chgData name="mithun raj" userId="99b6931e0e8b1a91" providerId="LiveId" clId="{77A43CA1-10BD-41B6-9BA5-9D5423D61748}" dt="2025-08-31T15:14:28.091" v="77" actId="21"/>
          <ac:spMkLst>
            <pc:docMk/>
            <pc:sldMk cId="0" sldId="261"/>
            <ac:spMk id="19" creationId="{307F7250-9E0B-ACB4-0D06-80F004252862}"/>
          </ac:spMkLst>
        </pc:spChg>
        <pc:spChg chg="add del mod">
          <ac:chgData name="mithun raj" userId="99b6931e0e8b1a91" providerId="LiveId" clId="{77A43CA1-10BD-41B6-9BA5-9D5423D61748}" dt="2025-08-31T15:14:27.026" v="76" actId="21"/>
          <ac:spMkLst>
            <pc:docMk/>
            <pc:sldMk cId="0" sldId="261"/>
            <ac:spMk id="20" creationId="{0D6456DD-C06F-7C29-4798-62A370B9AF37}"/>
          </ac:spMkLst>
        </pc:spChg>
        <pc:spChg chg="add del mod">
          <ac:chgData name="mithun raj" userId="99b6931e0e8b1a91" providerId="LiveId" clId="{77A43CA1-10BD-41B6-9BA5-9D5423D61748}" dt="2025-08-31T15:14:30.131" v="80" actId="21"/>
          <ac:spMkLst>
            <pc:docMk/>
            <pc:sldMk cId="0" sldId="261"/>
            <ac:spMk id="21" creationId="{2F518E6F-EBC6-C161-31EB-1DD46034E7D3}"/>
          </ac:spMkLst>
        </pc:spChg>
        <pc:spChg chg="add del mod">
          <ac:chgData name="mithun raj" userId="99b6931e0e8b1a91" providerId="LiveId" clId="{77A43CA1-10BD-41B6-9BA5-9D5423D61748}" dt="2025-08-31T15:14:31.089" v="81" actId="21"/>
          <ac:spMkLst>
            <pc:docMk/>
            <pc:sldMk cId="0" sldId="261"/>
            <ac:spMk id="22" creationId="{2132BA8C-8B76-EB09-91FC-FAEB11C050DE}"/>
          </ac:spMkLst>
        </pc:spChg>
        <pc:spChg chg="add del mod">
          <ac:chgData name="mithun raj" userId="99b6931e0e8b1a91" providerId="LiveId" clId="{77A43CA1-10BD-41B6-9BA5-9D5423D61748}" dt="2025-08-31T15:14:31.952" v="82" actId="21"/>
          <ac:spMkLst>
            <pc:docMk/>
            <pc:sldMk cId="0" sldId="261"/>
            <ac:spMk id="23" creationId="{039F8E16-8759-22A6-F5EE-D1CE28B35502}"/>
          </ac:spMkLst>
        </pc:spChg>
        <pc:spChg chg="add del mod">
          <ac:chgData name="mithun raj" userId="99b6931e0e8b1a91" providerId="LiveId" clId="{77A43CA1-10BD-41B6-9BA5-9D5423D61748}" dt="2025-08-31T15:14:35.170" v="87" actId="21"/>
          <ac:spMkLst>
            <pc:docMk/>
            <pc:sldMk cId="0" sldId="261"/>
            <ac:spMk id="24" creationId="{FC6CF103-F829-371D-EBFA-57264F5D1CF5}"/>
          </ac:spMkLst>
        </pc:spChg>
        <pc:spChg chg="add del mod">
          <ac:chgData name="mithun raj" userId="99b6931e0e8b1a91" providerId="LiveId" clId="{77A43CA1-10BD-41B6-9BA5-9D5423D61748}" dt="2025-08-31T15:14:36.015" v="88" actId="21"/>
          <ac:spMkLst>
            <pc:docMk/>
            <pc:sldMk cId="0" sldId="261"/>
            <ac:spMk id="25" creationId="{DE6434BF-4615-D13A-967B-9E67BDC11832}"/>
          </ac:spMkLst>
        </pc:spChg>
        <pc:spChg chg="add del mod">
          <ac:chgData name="mithun raj" userId="99b6931e0e8b1a91" providerId="LiveId" clId="{77A43CA1-10BD-41B6-9BA5-9D5423D61748}" dt="2025-08-31T15:14:37.112" v="89" actId="21"/>
          <ac:spMkLst>
            <pc:docMk/>
            <pc:sldMk cId="0" sldId="261"/>
            <ac:spMk id="26" creationId="{F239AEB1-2282-E87D-D043-9E7A668A56D2}"/>
          </ac:spMkLst>
        </pc:spChg>
        <pc:spChg chg="add del mod">
          <ac:chgData name="mithun raj" userId="99b6931e0e8b1a91" providerId="LiveId" clId="{77A43CA1-10BD-41B6-9BA5-9D5423D61748}" dt="2025-08-31T15:14:53.593" v="96" actId="1076"/>
          <ac:spMkLst>
            <pc:docMk/>
            <pc:sldMk cId="0" sldId="261"/>
            <ac:spMk id="27" creationId="{DB2D091D-3604-9320-4F27-8C84DA888598}"/>
          </ac:spMkLst>
        </pc:spChg>
        <pc:spChg chg="add del mod">
          <ac:chgData name="mithun raj" userId="99b6931e0e8b1a91" providerId="LiveId" clId="{77A43CA1-10BD-41B6-9BA5-9D5423D61748}" dt="2025-08-31T15:14:53.593" v="96" actId="1076"/>
          <ac:spMkLst>
            <pc:docMk/>
            <pc:sldMk cId="0" sldId="261"/>
            <ac:spMk id="28" creationId="{FBE17C65-F435-A19A-7921-83F7161E0C71}"/>
          </ac:spMkLst>
        </pc:spChg>
        <pc:spChg chg="add del mod">
          <ac:chgData name="mithun raj" userId="99b6931e0e8b1a91" providerId="LiveId" clId="{77A43CA1-10BD-41B6-9BA5-9D5423D61748}" dt="2025-08-31T15:13:55.917" v="61" actId="21"/>
          <ac:spMkLst>
            <pc:docMk/>
            <pc:sldMk cId="0" sldId="261"/>
            <ac:spMk id="29" creationId="{BF07CCB0-9443-FCF0-496A-1C0B994518A6}"/>
          </ac:spMkLst>
        </pc:spChg>
        <pc:spChg chg="add del mod">
          <ac:chgData name="mithun raj" userId="99b6931e0e8b1a91" providerId="LiveId" clId="{77A43CA1-10BD-41B6-9BA5-9D5423D61748}" dt="2025-08-31T15:14:25.526" v="74" actId="21"/>
          <ac:spMkLst>
            <pc:docMk/>
            <pc:sldMk cId="0" sldId="261"/>
            <ac:spMk id="30" creationId="{E89143C0-75F3-0C59-28E4-F2B90FF4BA4A}"/>
          </ac:spMkLst>
        </pc:spChg>
        <pc:spChg chg="add del mod">
          <ac:chgData name="mithun raj" userId="99b6931e0e8b1a91" providerId="LiveId" clId="{77A43CA1-10BD-41B6-9BA5-9D5423D61748}" dt="2025-08-31T15:14:28.921" v="79" actId="21"/>
          <ac:spMkLst>
            <pc:docMk/>
            <pc:sldMk cId="0" sldId="261"/>
            <ac:spMk id="31" creationId="{5EFCA8CC-186F-85EC-DE32-525067A90308}"/>
          </ac:spMkLst>
        </pc:spChg>
        <pc:spChg chg="add del mod">
          <ac:chgData name="mithun raj" userId="99b6931e0e8b1a91" providerId="LiveId" clId="{77A43CA1-10BD-41B6-9BA5-9D5423D61748}" dt="2025-08-31T15:14:32.951" v="84" actId="21"/>
          <ac:spMkLst>
            <pc:docMk/>
            <pc:sldMk cId="0" sldId="261"/>
            <ac:spMk id="32" creationId="{B24312C2-B5F8-48B0-3518-1A4B9A6BBCFD}"/>
          </ac:spMkLst>
        </pc:spChg>
        <pc:spChg chg="add del mod">
          <ac:chgData name="mithun raj" userId="99b6931e0e8b1a91" providerId="LiveId" clId="{77A43CA1-10BD-41B6-9BA5-9D5423D61748}" dt="2025-08-31T15:14:33.941" v="86" actId="21"/>
          <ac:spMkLst>
            <pc:docMk/>
            <pc:sldMk cId="0" sldId="261"/>
            <ac:spMk id="33" creationId="{19BBCFE9-9FEE-C0A3-53DD-DAF07F546B10}"/>
          </ac:spMkLst>
        </pc:spChg>
        <pc:spChg chg="add del mod">
          <ac:chgData name="mithun raj" userId="99b6931e0e8b1a91" providerId="LiveId" clId="{77A43CA1-10BD-41B6-9BA5-9D5423D61748}" dt="2025-08-31T15:15:50.150" v="100"/>
          <ac:spMkLst>
            <pc:docMk/>
            <pc:sldMk cId="0" sldId="261"/>
            <ac:spMk id="34" creationId="{5FECB7A7-D16F-02BE-37AD-3469C6C4AFD1}"/>
          </ac:spMkLst>
        </pc:spChg>
        <pc:spChg chg="add mod">
          <ac:chgData name="mithun raj" userId="99b6931e0e8b1a91" providerId="LiveId" clId="{77A43CA1-10BD-41B6-9BA5-9D5423D61748}" dt="2025-08-31T15:50:47.280" v="212" actId="2711"/>
          <ac:spMkLst>
            <pc:docMk/>
            <pc:sldMk cId="0" sldId="261"/>
            <ac:spMk id="36" creationId="{30885CAE-EB12-E8B1-00D3-60BFE3D8894E}"/>
          </ac:spMkLst>
        </pc:spChg>
      </pc:sldChg>
      <pc:sldChg chg="addSp modSp mod">
        <pc:chgData name="mithun raj" userId="99b6931e0e8b1a91" providerId="LiveId" clId="{77A43CA1-10BD-41B6-9BA5-9D5423D61748}" dt="2025-08-31T15:20:25.655" v="137" actId="14100"/>
        <pc:sldMkLst>
          <pc:docMk/>
          <pc:sldMk cId="0" sldId="262"/>
        </pc:sldMkLst>
        <pc:spChg chg="mod">
          <ac:chgData name="mithun raj" userId="99b6931e0e8b1a91" providerId="LiveId" clId="{77A43CA1-10BD-41B6-9BA5-9D5423D61748}" dt="2025-08-31T15:19:39.934" v="129" actId="1076"/>
          <ac:spMkLst>
            <pc:docMk/>
            <pc:sldMk cId="0" sldId="262"/>
            <ac:spMk id="4" creationId="{00000000-0000-0000-0000-000000000000}"/>
          </ac:spMkLst>
        </pc:spChg>
        <pc:spChg chg="mod">
          <ac:chgData name="mithun raj" userId="99b6931e0e8b1a91" providerId="LiveId" clId="{77A43CA1-10BD-41B6-9BA5-9D5423D61748}" dt="2025-08-31T15:17:19.926" v="110" actId="1076"/>
          <ac:spMkLst>
            <pc:docMk/>
            <pc:sldMk cId="0" sldId="262"/>
            <ac:spMk id="6" creationId="{00000000-0000-0000-0000-000000000000}"/>
          </ac:spMkLst>
        </pc:spChg>
        <pc:spChg chg="add mod">
          <ac:chgData name="mithun raj" userId="99b6931e0e8b1a91" providerId="LiveId" clId="{77A43CA1-10BD-41B6-9BA5-9D5423D61748}" dt="2025-08-31T15:20:07.113" v="135" actId="1076"/>
          <ac:spMkLst>
            <pc:docMk/>
            <pc:sldMk cId="0" sldId="262"/>
            <ac:spMk id="10" creationId="{D86D76A3-6F4C-DDEC-9FE9-37CA85C831A7}"/>
          </ac:spMkLst>
        </pc:spChg>
        <pc:spChg chg="add mod">
          <ac:chgData name="mithun raj" userId="99b6931e0e8b1a91" providerId="LiveId" clId="{77A43CA1-10BD-41B6-9BA5-9D5423D61748}" dt="2025-08-31T15:19:42.817" v="130" actId="1076"/>
          <ac:spMkLst>
            <pc:docMk/>
            <pc:sldMk cId="0" sldId="262"/>
            <ac:spMk id="11" creationId="{8E58F7B9-B7D8-39DF-410B-DB1C0F3A7673}"/>
          </ac:spMkLst>
        </pc:spChg>
        <pc:picChg chg="mod">
          <ac:chgData name="mithun raj" userId="99b6931e0e8b1a91" providerId="LiveId" clId="{77A43CA1-10BD-41B6-9BA5-9D5423D61748}" dt="2025-08-31T15:20:25.655" v="137" actId="14100"/>
          <ac:picMkLst>
            <pc:docMk/>
            <pc:sldMk cId="0" sldId="262"/>
            <ac:picMk id="2" creationId="{00000000-0000-0000-0000-000000000000}"/>
          </ac:picMkLst>
        </pc:picChg>
      </pc:sldChg>
      <pc:sldChg chg="addSp delSp modSp mod">
        <pc:chgData name="mithun raj" userId="99b6931e0e8b1a91" providerId="LiveId" clId="{77A43CA1-10BD-41B6-9BA5-9D5423D61748}" dt="2025-08-31T17:06:10.768" v="302"/>
        <pc:sldMkLst>
          <pc:docMk/>
          <pc:sldMk cId="0" sldId="263"/>
        </pc:sldMkLst>
        <pc:spChg chg="del mod">
          <ac:chgData name="mithun raj" userId="99b6931e0e8b1a91" providerId="LiveId" clId="{77A43CA1-10BD-41B6-9BA5-9D5423D61748}" dt="2025-08-31T17:06:10.768" v="302"/>
          <ac:spMkLst>
            <pc:docMk/>
            <pc:sldMk cId="0" sldId="263"/>
            <ac:spMk id="2" creationId="{00000000-0000-0000-0000-000000000000}"/>
          </ac:spMkLst>
        </pc:spChg>
        <pc:spChg chg="del">
          <ac:chgData name="mithun raj" userId="99b6931e0e8b1a91" providerId="LiveId" clId="{77A43CA1-10BD-41B6-9BA5-9D5423D61748}" dt="2025-08-31T16:59:55.231" v="259" actId="21"/>
          <ac:spMkLst>
            <pc:docMk/>
            <pc:sldMk cId="0" sldId="263"/>
            <ac:spMk id="3" creationId="{00000000-0000-0000-0000-000000000000}"/>
          </ac:spMkLst>
        </pc:spChg>
        <pc:spChg chg="del">
          <ac:chgData name="mithun raj" userId="99b6931e0e8b1a91" providerId="LiveId" clId="{77A43CA1-10BD-41B6-9BA5-9D5423D61748}" dt="2025-08-31T16:59:35.565" v="256" actId="21"/>
          <ac:spMkLst>
            <pc:docMk/>
            <pc:sldMk cId="0" sldId="263"/>
            <ac:spMk id="4" creationId="{00000000-0000-0000-0000-000000000000}"/>
          </ac:spMkLst>
        </pc:spChg>
        <pc:spChg chg="del">
          <ac:chgData name="mithun raj" userId="99b6931e0e8b1a91" providerId="LiveId" clId="{77A43CA1-10BD-41B6-9BA5-9D5423D61748}" dt="2025-08-31T16:59:57.825" v="260" actId="21"/>
          <ac:spMkLst>
            <pc:docMk/>
            <pc:sldMk cId="0" sldId="263"/>
            <ac:spMk id="5" creationId="{00000000-0000-0000-0000-000000000000}"/>
          </ac:spMkLst>
        </pc:spChg>
        <pc:spChg chg="mod">
          <ac:chgData name="mithun raj" userId="99b6931e0e8b1a91" providerId="LiveId" clId="{77A43CA1-10BD-41B6-9BA5-9D5423D61748}" dt="2025-08-31T17:02:00.517" v="274" actId="1076"/>
          <ac:spMkLst>
            <pc:docMk/>
            <pc:sldMk cId="0" sldId="263"/>
            <ac:spMk id="7" creationId="{00000000-0000-0000-0000-000000000000}"/>
          </ac:spMkLst>
        </pc:spChg>
        <pc:picChg chg="del mod">
          <ac:chgData name="mithun raj" userId="99b6931e0e8b1a91" providerId="LiveId" clId="{77A43CA1-10BD-41B6-9BA5-9D5423D61748}" dt="2025-08-31T16:59:48.590" v="258" actId="21"/>
          <ac:picMkLst>
            <pc:docMk/>
            <pc:sldMk cId="0" sldId="263"/>
            <ac:picMk id="6" creationId="{00000000-0000-0000-0000-000000000000}"/>
          </ac:picMkLst>
        </pc:picChg>
        <pc:picChg chg="add del mod">
          <ac:chgData name="mithun raj" userId="99b6931e0e8b1a91" providerId="LiveId" clId="{77A43CA1-10BD-41B6-9BA5-9D5423D61748}" dt="2025-08-31T17:00:13.224" v="263" actId="21"/>
          <ac:picMkLst>
            <pc:docMk/>
            <pc:sldMk cId="0" sldId="263"/>
            <ac:picMk id="10" creationId="{8DB98AFE-A5B7-A8B4-0B4E-7DDC78150CEB}"/>
          </ac:picMkLst>
        </pc:picChg>
        <pc:picChg chg="add mod">
          <ac:chgData name="mithun raj" userId="99b6931e0e8b1a91" providerId="LiveId" clId="{77A43CA1-10BD-41B6-9BA5-9D5423D61748}" dt="2025-08-31T17:02:12.284" v="276" actId="1076"/>
          <ac:picMkLst>
            <pc:docMk/>
            <pc:sldMk cId="0" sldId="263"/>
            <ac:picMk id="12" creationId="{BA6604AE-7282-7FE6-CDF4-CFE4F0EB4D7C}"/>
          </ac:picMkLst>
        </pc:picChg>
        <pc:picChg chg="add mod">
          <ac:chgData name="mithun raj" userId="99b6931e0e8b1a91" providerId="LiveId" clId="{77A43CA1-10BD-41B6-9BA5-9D5423D61748}" dt="2025-08-31T17:05:16.222" v="290" actId="962"/>
          <ac:picMkLst>
            <pc:docMk/>
            <pc:sldMk cId="0" sldId="263"/>
            <ac:picMk id="14" creationId="{04754584-C9F6-C20F-E909-5B6D7F41015A}"/>
          </ac:picMkLst>
        </pc:picChg>
      </pc:sldChg>
      <pc:sldChg chg="addSp modSp mod">
        <pc:chgData name="mithun raj" userId="99b6931e0e8b1a91" providerId="LiveId" clId="{77A43CA1-10BD-41B6-9BA5-9D5423D61748}" dt="2025-08-31T15:44:17.958" v="203" actId="1076"/>
        <pc:sldMkLst>
          <pc:docMk/>
          <pc:sldMk cId="0" sldId="264"/>
        </pc:sldMkLst>
        <pc:spChg chg="add mod">
          <ac:chgData name="mithun raj" userId="99b6931e0e8b1a91" providerId="LiveId" clId="{77A43CA1-10BD-41B6-9BA5-9D5423D61748}" dt="2025-08-31T15:44:14.392" v="202" actId="1076"/>
          <ac:spMkLst>
            <pc:docMk/>
            <pc:sldMk cId="0" sldId="264"/>
            <ac:spMk id="3" creationId="{D9C472C3-FFB2-E83A-AF13-89449B1DF941}"/>
          </ac:spMkLst>
        </pc:spChg>
        <pc:spChg chg="add mod">
          <ac:chgData name="mithun raj" userId="99b6931e0e8b1a91" providerId="LiveId" clId="{77A43CA1-10BD-41B6-9BA5-9D5423D61748}" dt="2025-08-31T15:44:17.958" v="203" actId="1076"/>
          <ac:spMkLst>
            <pc:docMk/>
            <pc:sldMk cId="0" sldId="264"/>
            <ac:spMk id="7" creationId="{8342A6FA-EFF9-4BD6-2119-336EA331E39D}"/>
          </ac:spMkLst>
        </pc:spChg>
        <pc:spChg chg="mod">
          <ac:chgData name="mithun raj" userId="99b6931e0e8b1a91" providerId="LiveId" clId="{77A43CA1-10BD-41B6-9BA5-9D5423D61748}" dt="2025-08-31T15:44:10.001" v="201" actId="1076"/>
          <ac:spMkLst>
            <pc:docMk/>
            <pc:sldMk cId="0" sldId="264"/>
            <ac:spMk id="8" creationId="{00000000-0000-0000-0000-000000000000}"/>
          </ac:spMkLst>
        </pc:spChg>
      </pc:sldChg>
      <pc:sldChg chg="addSp delSp modSp mod">
        <pc:chgData name="mithun raj" userId="99b6931e0e8b1a91" providerId="LiveId" clId="{77A43CA1-10BD-41B6-9BA5-9D5423D61748}" dt="2025-08-31T16:59:29.734" v="255" actId="1076"/>
        <pc:sldMkLst>
          <pc:docMk/>
          <pc:sldMk cId="0" sldId="265"/>
        </pc:sldMkLst>
        <pc:spChg chg="del">
          <ac:chgData name="mithun raj" userId="99b6931e0e8b1a91" providerId="LiveId" clId="{77A43CA1-10BD-41B6-9BA5-9D5423D61748}" dt="2025-08-31T16:13:02.647" v="239" actId="21"/>
          <ac:spMkLst>
            <pc:docMk/>
            <pc:sldMk cId="0" sldId="265"/>
            <ac:spMk id="4" creationId="{00000000-0000-0000-0000-000000000000}"/>
          </ac:spMkLst>
        </pc:spChg>
        <pc:spChg chg="mod">
          <ac:chgData name="mithun raj" userId="99b6931e0e8b1a91" providerId="LiveId" clId="{77A43CA1-10BD-41B6-9BA5-9D5423D61748}" dt="2025-08-31T16:13:15.365" v="241" actId="1076"/>
          <ac:spMkLst>
            <pc:docMk/>
            <pc:sldMk cId="0" sldId="265"/>
            <ac:spMk id="7" creationId="{00000000-0000-0000-0000-000000000000}"/>
          </ac:spMkLst>
        </pc:spChg>
        <pc:spChg chg="add mod">
          <ac:chgData name="mithun raj" userId="99b6931e0e8b1a91" providerId="LiveId" clId="{77A43CA1-10BD-41B6-9BA5-9D5423D61748}" dt="2025-08-31T16:59:29.734" v="255" actId="1076"/>
          <ac:spMkLst>
            <pc:docMk/>
            <pc:sldMk cId="0" sldId="265"/>
            <ac:spMk id="8" creationId="{B18CA90F-7047-8BFA-0F18-75795C15C02A}"/>
          </ac:spMkLst>
        </pc:spChg>
      </pc:sldChg>
      <pc:sldChg chg="addSp modSp mod">
        <pc:chgData name="mithun raj" userId="99b6931e0e8b1a91" providerId="LiveId" clId="{77A43CA1-10BD-41B6-9BA5-9D5423D61748}" dt="2025-08-31T16:10:30.347" v="234" actId="255"/>
        <pc:sldMkLst>
          <pc:docMk/>
          <pc:sldMk cId="2720660618" sldId="269"/>
        </pc:sldMkLst>
        <pc:spChg chg="mod">
          <ac:chgData name="mithun raj" userId="99b6931e0e8b1a91" providerId="LiveId" clId="{77A43CA1-10BD-41B6-9BA5-9D5423D61748}" dt="2025-08-31T16:10:08.491" v="231" actId="1076"/>
          <ac:spMkLst>
            <pc:docMk/>
            <pc:sldMk cId="2720660618" sldId="269"/>
            <ac:spMk id="2" creationId="{6E06195E-16D6-79D8-7A9F-F8EB1FE9E212}"/>
          </ac:spMkLst>
        </pc:spChg>
        <pc:spChg chg="add mod">
          <ac:chgData name="mithun raj" userId="99b6931e0e8b1a91" providerId="LiveId" clId="{77A43CA1-10BD-41B6-9BA5-9D5423D61748}" dt="2025-08-31T16:10:30.347" v="234" actId="255"/>
          <ac:spMkLst>
            <pc:docMk/>
            <pc:sldMk cId="2720660618" sldId="269"/>
            <ac:spMk id="4" creationId="{6B454D6F-2535-5032-2EB0-57DEBF50C1B0}"/>
          </ac:spMkLst>
        </pc:spChg>
      </pc:sldChg>
      <pc:sldChg chg="addSp modSp new mod">
        <pc:chgData name="mithun raj" userId="99b6931e0e8b1a91" providerId="LiveId" clId="{77A43CA1-10BD-41B6-9BA5-9D5423D61748}" dt="2025-08-31T16:12:05.978" v="238" actId="14100"/>
        <pc:sldMkLst>
          <pc:docMk/>
          <pc:sldMk cId="653813484" sldId="270"/>
        </pc:sldMkLst>
        <pc:spChg chg="add mod">
          <ac:chgData name="mithun raj" userId="99b6931e0e8b1a91" providerId="LiveId" clId="{77A43CA1-10BD-41B6-9BA5-9D5423D61748}" dt="2025-08-31T16:09:19.439" v="228" actId="255"/>
          <ac:spMkLst>
            <pc:docMk/>
            <pc:sldMk cId="653813484" sldId="270"/>
            <ac:spMk id="3" creationId="{04E89E4B-9C12-23E7-F69F-82508145D91D}"/>
          </ac:spMkLst>
        </pc:spChg>
        <pc:spChg chg="add mod">
          <ac:chgData name="mithun raj" userId="99b6931e0e8b1a91" providerId="LiveId" clId="{77A43CA1-10BD-41B6-9BA5-9D5423D61748}" dt="2025-08-31T16:12:05.978" v="238" actId="14100"/>
          <ac:spMkLst>
            <pc:docMk/>
            <pc:sldMk cId="653813484" sldId="270"/>
            <ac:spMk id="5" creationId="{8EF859E1-E947-9D16-31A4-C776259C58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MITHUN RAJ.S</a:t>
            </a:r>
          </a:p>
          <a:p>
            <a:r>
              <a:rPr lang="en-US" sz="2400" dirty="0"/>
              <a:t>REGISTER NO AND NMID:2426J1523 &amp; asbruaz2426j1523 </a:t>
            </a:r>
            <a:endParaRPr lang="en-US" sz="2400" dirty="0">
              <a:cs typeface="Calibri"/>
            </a:endParaRPr>
          </a:p>
          <a:p>
            <a:r>
              <a:rPr lang="en-US" sz="2400" dirty="0"/>
              <a:t>DEPARTMENT: B.Sc. Information </a:t>
            </a:r>
            <a:r>
              <a:rPr lang="en-US" sz="2400" dirty="0" err="1"/>
              <a:t>Teachnology</a:t>
            </a:r>
            <a:endParaRPr lang="en-US" sz="2400" dirty="0"/>
          </a:p>
          <a:p>
            <a:r>
              <a:rPr lang="en-US" sz="2400" dirty="0"/>
              <a:t>COLLEGE/ UNIVERSITY: KPR College of Arts Science and Research /</a:t>
            </a:r>
          </a:p>
          <a:p>
            <a:r>
              <a:rPr lang="en-US" sz="2400" dirty="0"/>
              <a:t>                                          </a:t>
            </a:r>
            <a:r>
              <a:rPr lang="en-US" sz="2400" dirty="0" err="1"/>
              <a:t>Bharathiar</a:t>
            </a:r>
            <a:r>
              <a:rPr lang="en-US" sz="2400" dirty="0"/>
              <a:t> University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E89E4B-9C12-23E7-F69F-82508145D91D}"/>
              </a:ext>
            </a:extLst>
          </p:cNvPr>
          <p:cNvSpPr txBox="1"/>
          <p:nvPr/>
        </p:nvSpPr>
        <p:spPr>
          <a:xfrm>
            <a:off x="304800" y="228600"/>
            <a:ext cx="6099858" cy="584775"/>
          </a:xfrm>
          <a:prstGeom prst="rect">
            <a:avLst/>
          </a:prstGeom>
          <a:noFill/>
        </p:spPr>
        <p:txBody>
          <a:bodyPr wrap="square">
            <a:spAutoFit/>
          </a:bodyPr>
          <a:lstStyle/>
          <a:p>
            <a:r>
              <a:rPr lang="en-IN" sz="3200" dirty="0">
                <a:latin typeface="Arial Black" panose="020B0A04020102020204" pitchFamily="34" charset="0"/>
              </a:rPr>
              <a:t>FUNCTIONALITY</a:t>
            </a:r>
          </a:p>
        </p:txBody>
      </p:sp>
      <p:sp>
        <p:nvSpPr>
          <p:cNvPr id="5" name="TextBox 4">
            <a:extLst>
              <a:ext uri="{FF2B5EF4-FFF2-40B4-BE49-F238E27FC236}">
                <a16:creationId xmlns:a16="http://schemas.microsoft.com/office/drawing/2014/main" id="{8EF859E1-E947-9D16-31A4-C776259C58BE}"/>
              </a:ext>
            </a:extLst>
          </p:cNvPr>
          <p:cNvSpPr txBox="1"/>
          <p:nvPr/>
        </p:nvSpPr>
        <p:spPr>
          <a:xfrm>
            <a:off x="304800" y="813375"/>
            <a:ext cx="8229600" cy="6001643"/>
          </a:xfrm>
          <a:prstGeom prst="rect">
            <a:avLst/>
          </a:prstGeom>
          <a:noFill/>
        </p:spPr>
        <p:txBody>
          <a:bodyPr wrap="square">
            <a:spAutoFit/>
          </a:bodyPr>
          <a:lstStyle/>
          <a:p>
            <a:pPr>
              <a:buFont typeface="+mj-lt"/>
              <a:buAutoNum type="arabicPeriod"/>
            </a:pPr>
            <a:r>
              <a:rPr lang="en-US" sz="2400" b="1" dirty="0"/>
              <a:t>Floating Chatbot Widget</a:t>
            </a:r>
            <a:endParaRPr lang="en-US" sz="2400" dirty="0"/>
          </a:p>
          <a:p>
            <a:pPr marL="742950" lvl="1" indent="-285750">
              <a:buFont typeface="+mj-lt"/>
              <a:buAutoNum type="arabicPeriod"/>
            </a:pPr>
            <a:r>
              <a:rPr lang="en-US" sz="2400" dirty="0"/>
              <a:t>Available at bottom-right of every page.</a:t>
            </a:r>
          </a:p>
          <a:p>
            <a:pPr marL="742950" lvl="1" indent="-285750">
              <a:buFont typeface="+mj-lt"/>
              <a:buAutoNum type="arabicPeriod"/>
            </a:pPr>
            <a:r>
              <a:rPr lang="en-US" sz="2400" dirty="0"/>
              <a:t>Expands into a chat window when clicked.</a:t>
            </a:r>
          </a:p>
          <a:p>
            <a:pPr>
              <a:buFont typeface="+mj-lt"/>
              <a:buAutoNum type="arabicPeriod"/>
            </a:pPr>
            <a:r>
              <a:rPr lang="en-US" sz="2400" b="1" dirty="0"/>
              <a:t>FAQ-based Responses</a:t>
            </a:r>
            <a:endParaRPr lang="en-US" sz="2400" dirty="0"/>
          </a:p>
          <a:p>
            <a:pPr marL="742950" lvl="1" indent="-285750">
              <a:buFont typeface="+mj-lt"/>
              <a:buAutoNum type="arabicPeriod"/>
            </a:pPr>
            <a:r>
              <a:rPr lang="en-US" sz="2400" dirty="0"/>
              <a:t>Answers predefined questions like:</a:t>
            </a:r>
          </a:p>
          <a:p>
            <a:pPr marL="1143000" lvl="2" indent="-228600">
              <a:buFont typeface="+mj-lt"/>
              <a:buAutoNum type="arabicPeriod"/>
            </a:pPr>
            <a:r>
              <a:rPr lang="en-US" sz="2400" dirty="0"/>
              <a:t>“Tell me about your skills”</a:t>
            </a:r>
          </a:p>
          <a:p>
            <a:pPr marL="1143000" lvl="2" indent="-228600">
              <a:buFont typeface="+mj-lt"/>
              <a:buAutoNum type="arabicPeriod"/>
            </a:pPr>
            <a:r>
              <a:rPr lang="en-US" sz="2400" dirty="0"/>
              <a:t>“What projects have you worked on?”</a:t>
            </a:r>
          </a:p>
          <a:p>
            <a:pPr marL="1143000" lvl="2" indent="-228600">
              <a:buFont typeface="+mj-lt"/>
              <a:buAutoNum type="arabicPeriod"/>
            </a:pPr>
            <a:r>
              <a:rPr lang="en-US" sz="2400" dirty="0"/>
              <a:t>“How can I contact you?”</a:t>
            </a:r>
          </a:p>
          <a:p>
            <a:pPr>
              <a:buFont typeface="+mj-lt"/>
              <a:buAutoNum type="arabicPeriod"/>
            </a:pPr>
            <a:r>
              <a:rPr lang="en-US" sz="2400" b="1" dirty="0"/>
              <a:t>User-friendly Interaction</a:t>
            </a:r>
            <a:endParaRPr lang="en-US" sz="2400" dirty="0"/>
          </a:p>
          <a:p>
            <a:pPr marL="742950" lvl="1" indent="-285750">
              <a:buFont typeface="+mj-lt"/>
              <a:buAutoNum type="arabicPeriod"/>
            </a:pPr>
            <a:r>
              <a:rPr lang="en-US" sz="2400" dirty="0"/>
              <a:t>Chat-like interface with user messages on the right and bot responses on the left.</a:t>
            </a:r>
          </a:p>
          <a:p>
            <a:pPr>
              <a:buFont typeface="+mj-lt"/>
              <a:buAutoNum type="arabicPeriod"/>
            </a:pPr>
            <a:r>
              <a:rPr lang="en-US" sz="2400" b="1" dirty="0"/>
              <a:t>Customizable Knowledge Base</a:t>
            </a:r>
            <a:endParaRPr lang="en-US" sz="2400" dirty="0"/>
          </a:p>
          <a:p>
            <a:pPr marL="742950" lvl="1" indent="-285750">
              <a:buFont typeface="+mj-lt"/>
              <a:buAutoNum type="arabicPeriod"/>
            </a:pPr>
            <a:r>
              <a:rPr lang="en-US" sz="2400" dirty="0"/>
              <a:t>Easily add new Q&amp;A pairs inside the chatbot script.</a:t>
            </a:r>
          </a:p>
          <a:p>
            <a:pPr>
              <a:buFont typeface="+mj-lt"/>
              <a:buAutoNum type="arabicPeriod"/>
            </a:pPr>
            <a:r>
              <a:rPr lang="en-US" sz="2400" b="1" dirty="0"/>
              <a:t>Future Scalability</a:t>
            </a:r>
            <a:endParaRPr lang="en-US" sz="2400" dirty="0"/>
          </a:p>
          <a:p>
            <a:pPr marL="742950" lvl="1" indent="-285750">
              <a:buFont typeface="+mj-lt"/>
              <a:buAutoNum type="arabicPeriod"/>
            </a:pPr>
            <a:r>
              <a:rPr lang="en-US" sz="2400" dirty="0"/>
              <a:t>Can be integrated with </a:t>
            </a:r>
            <a:r>
              <a:rPr lang="en-US" sz="2400" b="1" dirty="0"/>
              <a:t>AI/NLP tools</a:t>
            </a:r>
            <a:r>
              <a:rPr lang="en-US" sz="2400" dirty="0"/>
              <a:t> (</a:t>
            </a:r>
            <a:r>
              <a:rPr lang="en-US" sz="2400" dirty="0" err="1"/>
              <a:t>Dialogflow</a:t>
            </a:r>
            <a:r>
              <a:rPr lang="en-US" sz="2400" dirty="0"/>
              <a:t>, Rasa, or OpenAI API) for smart, human-like responses.</a:t>
            </a:r>
          </a:p>
        </p:txBody>
      </p:sp>
    </p:spTree>
    <p:extLst>
      <p:ext uri="{BB962C8B-B14F-4D97-AF65-F5344CB8AC3E}">
        <p14:creationId xmlns:p14="http://schemas.microsoft.com/office/powerpoint/2010/main" val="653813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2795" y="205593"/>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A6604AE-7282-7FE6-CDF4-CFE4F0EB4D7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6487187" cy="3842909"/>
          </a:xfrm>
          <a:prstGeom prst="rect">
            <a:avLst/>
          </a:prstGeom>
        </p:spPr>
      </p:pic>
      <p:pic>
        <p:nvPicPr>
          <p:cNvPr id="14" name="Picture 13">
            <a:extLst>
              <a:ext uri="{FF2B5EF4-FFF2-40B4-BE49-F238E27FC236}">
                <a16:creationId xmlns:a16="http://schemas.microsoft.com/office/drawing/2014/main" id="{04754584-C9F6-C20F-E909-5B6D7F41015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6291" y="1123448"/>
            <a:ext cx="5105017" cy="43707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212725"/>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B18CA90F-7047-8BFA-0F18-75795C15C02A}"/>
              </a:ext>
            </a:extLst>
          </p:cNvPr>
          <p:cNvSpPr txBox="1"/>
          <p:nvPr/>
        </p:nvSpPr>
        <p:spPr>
          <a:xfrm>
            <a:off x="215096" y="856357"/>
            <a:ext cx="9677400" cy="6001643"/>
          </a:xfrm>
          <a:prstGeom prst="rect">
            <a:avLst/>
          </a:prstGeom>
          <a:noFill/>
        </p:spPr>
        <p:txBody>
          <a:bodyPr wrap="square">
            <a:spAutoFit/>
          </a:bodyPr>
          <a:lstStyle/>
          <a:p>
            <a:pPr>
              <a:buNone/>
            </a:pPr>
            <a:r>
              <a:rPr lang="en-US" sz="2400" dirty="0"/>
              <a:t>The </a:t>
            </a:r>
            <a:r>
              <a:rPr lang="en-US" sz="2400" b="1" dirty="0"/>
              <a:t>AI-Powered Portfolio with Chatbot</a:t>
            </a:r>
            <a:r>
              <a:rPr lang="en-US" sz="2400" dirty="0"/>
              <a:t> provides an innovative and interactive way to showcase an individual’s skills, education, projects, and contact information. Unlike traditional portfolios that require users to manually explore different sections, this system enhances engagement through a </a:t>
            </a:r>
            <a:r>
              <a:rPr lang="en-US" sz="2400" b="1" dirty="0"/>
              <a:t>chatbot assistant</a:t>
            </a:r>
            <a:r>
              <a:rPr lang="en-US" sz="2400" dirty="0"/>
              <a:t> that instantly answers relevant questions.</a:t>
            </a:r>
          </a:p>
          <a:p>
            <a:pPr>
              <a:buNone/>
            </a:pPr>
            <a:r>
              <a:rPr lang="en-US" sz="2400" dirty="0"/>
              <a:t>By combining </a:t>
            </a:r>
            <a:r>
              <a:rPr lang="en-US" sz="2400" b="1" dirty="0"/>
              <a:t>modern web technologies (HTML, CSS, JavaScript)</a:t>
            </a:r>
            <a:r>
              <a:rPr lang="en-US" sz="2400" dirty="0"/>
              <a:t> with a simple AI/FAQ-based chatbot, the project demonstrates both </a:t>
            </a:r>
            <a:r>
              <a:rPr lang="en-US" sz="2400" b="1" dirty="0"/>
              <a:t>technical knowledge</a:t>
            </a:r>
            <a:r>
              <a:rPr lang="en-US" sz="2400" dirty="0"/>
              <a:t> and </a:t>
            </a:r>
            <a:r>
              <a:rPr lang="en-US" sz="2400" b="1" dirty="0"/>
              <a:t>creativity</a:t>
            </a:r>
            <a:r>
              <a:rPr lang="en-US" sz="2400" dirty="0"/>
              <a:t>. It not only highlights the candidate’s professional profile but also reflects the ability to integrate </a:t>
            </a:r>
            <a:r>
              <a:rPr lang="en-US" sz="2400" b="1" dirty="0"/>
              <a:t>intelligent, user-friendly solutions</a:t>
            </a:r>
            <a:r>
              <a:rPr lang="en-US" sz="2400" dirty="0"/>
              <a:t> into web development.</a:t>
            </a:r>
          </a:p>
          <a:p>
            <a:pPr>
              <a:buNone/>
            </a:pPr>
            <a:r>
              <a:rPr lang="en-US" sz="2400" dirty="0"/>
              <a:t>This project serves as a strong foundation that can be expanded in the future with advanced AI integration (e.g., </a:t>
            </a:r>
            <a:r>
              <a:rPr lang="en-US" sz="2400" b="1" dirty="0" err="1"/>
              <a:t>Dialogflow</a:t>
            </a:r>
            <a:r>
              <a:rPr lang="en-US" sz="2400" b="1" dirty="0"/>
              <a:t>, Rasa, OpenAI API</a:t>
            </a:r>
            <a:r>
              <a:rPr lang="en-US" sz="2400" dirty="0"/>
              <a:t>) to provide more personalized, human-like interactions. Ultimately, the solution helps recruiters, professors, and collaborators access information efficiently, making the portfolio both </a:t>
            </a:r>
            <a:r>
              <a:rPr lang="en-US" sz="2400" b="1" dirty="0"/>
              <a:t>functional</a:t>
            </a:r>
            <a:r>
              <a:rPr lang="en-US" sz="2400" dirty="0"/>
              <a:t> and </a:t>
            </a:r>
            <a:r>
              <a:rPr lang="en-US" sz="2400" b="1" dirty="0"/>
              <a:t>impressive</a:t>
            </a:r>
            <a:r>
              <a:rPr lang="en-US" sz="2400" dirty="0"/>
              <a:t>.</a:t>
            </a:r>
          </a:p>
          <a:p>
            <a:pPr>
              <a:buNone/>
            </a:pPr>
            <a:r>
              <a:rPr lang="en-US" sz="2400" dirty="0"/>
              <a:t>https://mithunraj-creater.github.io/mithunraj/</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348350" y="45720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1" name="Subtitle 20">
            <a:extLst>
              <a:ext uri="{FF2B5EF4-FFF2-40B4-BE49-F238E27FC236}">
                <a16:creationId xmlns:a16="http://schemas.microsoft.com/office/drawing/2014/main" id="{4ED30968-D718-EC70-3529-B3623B9D7036}"/>
              </a:ext>
            </a:extLst>
          </p:cNvPr>
          <p:cNvSpPr>
            <a:spLocks noGrp="1"/>
          </p:cNvSpPr>
          <p:nvPr>
            <p:ph type="subTitle" idx="4"/>
          </p:nvPr>
        </p:nvSpPr>
        <p:spPr>
          <a:xfrm>
            <a:off x="783707" y="2295525"/>
            <a:ext cx="8534400" cy="830997"/>
          </a:xfrm>
        </p:spPr>
        <p:txBody>
          <a:bodyPr/>
          <a:lstStyle/>
          <a:p>
            <a:pPr algn="l"/>
            <a:r>
              <a:rPr lang="en-US" sz="5400" b="1" dirty="0">
                <a:latin typeface="Arial Black" panose="020B0A04020102020204" pitchFamily="34" charset="0"/>
              </a:rPr>
              <a:t>AI-Powered Portfolio</a:t>
            </a:r>
            <a:endParaRPr lang="en-IN" sz="5400" b="1" dirty="0">
              <a:latin typeface="Arial Black" panose="020B0A04020102020204"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44698" y="3115774"/>
            <a:ext cx="228600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E5C88ADC-C472-EEB6-C135-BA2581C60FE4}"/>
              </a:ext>
            </a:extLst>
          </p:cNvPr>
          <p:cNvSpPr txBox="1"/>
          <p:nvPr/>
        </p:nvSpPr>
        <p:spPr>
          <a:xfrm>
            <a:off x="687453" y="1304508"/>
            <a:ext cx="9534525" cy="5262979"/>
          </a:xfrm>
          <a:prstGeom prst="rect">
            <a:avLst/>
          </a:prstGeom>
          <a:noFill/>
        </p:spPr>
        <p:txBody>
          <a:bodyPr wrap="square">
            <a:spAutoFit/>
          </a:bodyPr>
          <a:lstStyle/>
          <a:p>
            <a:pPr>
              <a:buNone/>
            </a:pPr>
            <a:r>
              <a:rPr lang="en-US" sz="2800" dirty="0"/>
              <a:t>In today’s competitive job market, a traditional portfolio often presents information in a static format, requiring recruiters or visitors to manually search through sections to find relevant details. This reduces engagement and makes the experience less interactive.</a:t>
            </a:r>
          </a:p>
          <a:p>
            <a:pPr>
              <a:buNone/>
            </a:pPr>
            <a:r>
              <a:rPr lang="en-US" sz="2800" dirty="0"/>
              <a:t>There is a need for a </a:t>
            </a:r>
            <a:r>
              <a:rPr lang="en-US" sz="2800" b="1" dirty="0"/>
              <a:t>dynamic and intelligent portfolio system</a:t>
            </a:r>
            <a:r>
              <a:rPr lang="en-US" sz="2800" dirty="0"/>
              <a:t> that not only showcases an individual’s skills, education, and projects but also allows visitors to interact in real time. By integrating a </a:t>
            </a:r>
            <a:r>
              <a:rPr lang="en-US" sz="2800" b="1" dirty="0"/>
              <a:t>chatbot assistant</a:t>
            </a:r>
            <a:r>
              <a:rPr lang="en-US" sz="2800" dirty="0"/>
              <a:t>, users can quickly obtain personalized answers to questions such as “Tell me about your skills” or “What projects have you worked on?”—making the portfolio more engaging, accessible, and user-friendly.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76275" y="167025"/>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E17E2B-C340-573E-4BC1-746ABC307EFB}"/>
              </a:ext>
            </a:extLst>
          </p:cNvPr>
          <p:cNvSpPr txBox="1"/>
          <p:nvPr/>
        </p:nvSpPr>
        <p:spPr>
          <a:xfrm>
            <a:off x="499038" y="847134"/>
            <a:ext cx="8159187" cy="5016758"/>
          </a:xfrm>
          <a:prstGeom prst="rect">
            <a:avLst/>
          </a:prstGeom>
          <a:noFill/>
        </p:spPr>
        <p:txBody>
          <a:bodyPr wrap="square">
            <a:spAutoFit/>
          </a:bodyPr>
          <a:lstStyle/>
          <a:p>
            <a:pPr>
              <a:buNone/>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AI-Powered Portfolio with Chatbot</a:t>
            </a:r>
            <a:r>
              <a:rPr lang="en-US" sz="2000" dirty="0">
                <a:latin typeface="Times New Roman" panose="02020603050405020304" pitchFamily="18" charset="0"/>
                <a:cs typeface="Times New Roman" panose="02020603050405020304" pitchFamily="18" charset="0"/>
              </a:rPr>
              <a:t> is an interactive personal portfolio website designed to present an individual’s professional profile, skills, education, and projects in an engaging way. Unlike traditional portfolios that provide static information, this project integrates a </a:t>
            </a:r>
            <a:r>
              <a:rPr lang="en-US" sz="2000" b="1" dirty="0">
                <a:latin typeface="Times New Roman" panose="02020603050405020304" pitchFamily="18" charset="0"/>
                <a:cs typeface="Times New Roman" panose="02020603050405020304" pitchFamily="18" charset="0"/>
              </a:rPr>
              <a:t>chatbot assistant</a:t>
            </a:r>
            <a:r>
              <a:rPr lang="en-US" sz="2000" dirty="0">
                <a:latin typeface="Times New Roman" panose="02020603050405020304" pitchFamily="18" charset="0"/>
                <a:cs typeface="Times New Roman" panose="02020603050405020304" pitchFamily="18" charset="0"/>
              </a:rPr>
              <a:t> to make the portfolio more dynamic and user-friendly.</a:t>
            </a:r>
          </a:p>
          <a:p>
            <a:pPr>
              <a:buNone/>
            </a:pPr>
            <a:r>
              <a:rPr lang="en-US" sz="2000" dirty="0">
                <a:latin typeface="Times New Roman" panose="02020603050405020304" pitchFamily="18" charset="0"/>
                <a:cs typeface="Times New Roman" panose="02020603050405020304" pitchFamily="18" charset="0"/>
              </a:rPr>
              <a:t>The chatbot acts as a </a:t>
            </a:r>
            <a:r>
              <a:rPr lang="en-US" sz="2000" b="1" dirty="0">
                <a:latin typeface="Times New Roman" panose="02020603050405020304" pitchFamily="18" charset="0"/>
                <a:cs typeface="Times New Roman" panose="02020603050405020304" pitchFamily="18" charset="0"/>
              </a:rPr>
              <a:t>virtual guide</a:t>
            </a:r>
            <a:r>
              <a:rPr lang="en-US" sz="2000" dirty="0">
                <a:latin typeface="Times New Roman" panose="02020603050405020304" pitchFamily="18" charset="0"/>
                <a:cs typeface="Times New Roman" panose="02020603050405020304" pitchFamily="18" charset="0"/>
              </a:rPr>
              <a:t>, allowing visitors to ask questions such as “What are your skills?”, “Tell me about your education”, or “How can I contact you?”. The chatbot then responds with predefined answers or intelligent replies, ensuring that recruiters, employers, or collaborators can easily access the most relevant details without browsing through multiple pages.</a:t>
            </a:r>
          </a:p>
          <a:p>
            <a:pPr>
              <a:buNone/>
            </a:pPr>
            <a:r>
              <a:rPr lang="en-US" sz="2000" dirty="0">
                <a:latin typeface="Times New Roman" panose="02020603050405020304" pitchFamily="18" charset="0"/>
                <a:cs typeface="Times New Roman" panose="02020603050405020304" pitchFamily="18" charset="0"/>
              </a:rPr>
              <a:t>This solution not only improves </a:t>
            </a:r>
            <a:r>
              <a:rPr lang="en-US" sz="2000" b="1" dirty="0">
                <a:latin typeface="Times New Roman" panose="02020603050405020304" pitchFamily="18" charset="0"/>
                <a:cs typeface="Times New Roman" panose="02020603050405020304" pitchFamily="18" charset="0"/>
              </a:rPr>
              <a:t>user engagement</a:t>
            </a:r>
            <a:r>
              <a:rPr lang="en-US" sz="2000" dirty="0">
                <a:latin typeface="Times New Roman" panose="02020603050405020304" pitchFamily="18" charset="0"/>
                <a:cs typeface="Times New Roman" panose="02020603050405020304" pitchFamily="18" charset="0"/>
              </a:rPr>
              <a:t> but also demonstrates the candidate’s knowledge of </a:t>
            </a:r>
            <a:r>
              <a:rPr lang="en-US" sz="2000" b="1" dirty="0">
                <a:latin typeface="Times New Roman" panose="02020603050405020304" pitchFamily="18" charset="0"/>
                <a:cs typeface="Times New Roman" panose="02020603050405020304" pitchFamily="18" charset="0"/>
              </a:rPr>
              <a:t>web development, JavaScript, and basic AI concepts</a:t>
            </a:r>
            <a:r>
              <a:rPr lang="en-US" sz="2000" dirty="0">
                <a:latin typeface="Times New Roman" panose="02020603050405020304" pitchFamily="18" charset="0"/>
                <a:cs typeface="Times New Roman" panose="02020603050405020304" pitchFamily="18" charset="0"/>
              </a:rPr>
              <a:t>. The project can later be extended by connecting the chatbot to real AI services like </a:t>
            </a:r>
            <a:r>
              <a:rPr lang="en-US" sz="2000" b="1" dirty="0" err="1">
                <a:latin typeface="Times New Roman" panose="02020603050405020304" pitchFamily="18" charset="0"/>
                <a:cs typeface="Times New Roman" panose="02020603050405020304" pitchFamily="18" charset="0"/>
              </a:rPr>
              <a:t>Dialogflow</a:t>
            </a:r>
            <a:r>
              <a:rPr lang="en-US" sz="2000" b="1" dirty="0">
                <a:latin typeface="Times New Roman" panose="02020603050405020304" pitchFamily="18" charset="0"/>
                <a:cs typeface="Times New Roman" panose="02020603050405020304" pitchFamily="18" charset="0"/>
              </a:rPr>
              <a:t>, Rasa, or OpenAI API</a:t>
            </a:r>
            <a:r>
              <a:rPr lang="en-US" sz="2000" dirty="0">
                <a:latin typeface="Times New Roman" panose="02020603050405020304" pitchFamily="18" charset="0"/>
                <a:cs typeface="Times New Roman" panose="02020603050405020304" pitchFamily="18" charset="0"/>
              </a:rPr>
              <a:t> for advanced conversational abilities.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200025"/>
            <a:ext cx="6841173"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27" name="object 3">
            <a:extLst>
              <a:ext uri="{FF2B5EF4-FFF2-40B4-BE49-F238E27FC236}">
                <a16:creationId xmlns:a16="http://schemas.microsoft.com/office/drawing/2014/main" id="{DB2D091D-3604-9320-4F27-8C84DA888598}"/>
              </a:ext>
            </a:extLst>
          </p:cNvPr>
          <p:cNvSpPr/>
          <p:nvPr/>
        </p:nvSpPr>
        <p:spPr>
          <a:xfrm>
            <a:off x="8229600"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8" name="object 3">
            <a:extLst>
              <a:ext uri="{FF2B5EF4-FFF2-40B4-BE49-F238E27FC236}">
                <a16:creationId xmlns:a16="http://schemas.microsoft.com/office/drawing/2014/main" id="{FBE17C65-F435-A19A-7921-83F7161E0C71}"/>
              </a:ext>
            </a:extLst>
          </p:cNvPr>
          <p:cNvSpPr/>
          <p:nvPr/>
        </p:nvSpPr>
        <p:spPr>
          <a:xfrm>
            <a:off x="83820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36" name="TextBox 35">
            <a:extLst>
              <a:ext uri="{FF2B5EF4-FFF2-40B4-BE49-F238E27FC236}">
                <a16:creationId xmlns:a16="http://schemas.microsoft.com/office/drawing/2014/main" id="{30885CAE-EB12-E8B1-00D3-60BFE3D8894E}"/>
              </a:ext>
            </a:extLst>
          </p:cNvPr>
          <p:cNvSpPr txBox="1"/>
          <p:nvPr/>
        </p:nvSpPr>
        <p:spPr>
          <a:xfrm>
            <a:off x="505307" y="637715"/>
            <a:ext cx="8848243" cy="63709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Recruiters / Hiring Managers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quickly learn about the candidate’s skills, education, and 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time by asking direct questions instead of browsing through pages.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College Professors / Project Evaluators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assess the student’s technical ability, creativity, and presentation skills.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more engaging way to demonstrate a 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Peers and Collaborators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Fellow students, friends, or colleagues who want to know about the candidate’s expertise for collaboration.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in networking and forming project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 Visitors / Professionals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Anyone who wants to explore the candidate’s background or contact them for opportunities.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Makes the portfolio feel professional and interactive.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0" y="2819400"/>
            <a:ext cx="2895599" cy="35052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55937" y="138553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10081" y="205740"/>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86D76A3-6F4C-DDEC-9FE9-37CA85C831A7}"/>
              </a:ext>
            </a:extLst>
          </p:cNvPr>
          <p:cNvSpPr txBox="1"/>
          <p:nvPr/>
        </p:nvSpPr>
        <p:spPr>
          <a:xfrm>
            <a:off x="212613" y="781050"/>
            <a:ext cx="9793388" cy="5940088"/>
          </a:xfrm>
          <a:prstGeom prst="rect">
            <a:avLst/>
          </a:prstGeom>
          <a:noFill/>
        </p:spPr>
        <p:txBody>
          <a:bodyPr wrap="square">
            <a:spAutoFit/>
          </a:bodyPr>
          <a:lstStyle/>
          <a:p>
            <a:pPr>
              <a:buNone/>
            </a:pPr>
            <a:r>
              <a:rPr lang="en-IN" sz="2000" b="1" dirty="0"/>
              <a:t>Frontend Development</a:t>
            </a:r>
          </a:p>
          <a:p>
            <a:pPr>
              <a:buFont typeface="Arial" panose="020B0604020202020204" pitchFamily="34" charset="0"/>
              <a:buChar char="•"/>
            </a:pPr>
            <a:r>
              <a:rPr lang="en-IN" sz="2000" b="1" dirty="0"/>
              <a:t>HTML5</a:t>
            </a:r>
            <a:r>
              <a:rPr lang="en-IN" sz="2000" dirty="0"/>
              <a:t> → Structure of the portfolio web pages.</a:t>
            </a:r>
          </a:p>
          <a:p>
            <a:pPr>
              <a:buFont typeface="Arial" panose="020B0604020202020204" pitchFamily="34" charset="0"/>
              <a:buChar char="•"/>
            </a:pPr>
            <a:r>
              <a:rPr lang="en-IN" sz="2000" b="1" dirty="0"/>
              <a:t>CSS3</a:t>
            </a:r>
            <a:r>
              <a:rPr lang="en-IN" sz="2000" dirty="0"/>
              <a:t> → Styling, responsive design, and layout.</a:t>
            </a:r>
          </a:p>
          <a:p>
            <a:pPr>
              <a:buFont typeface="Arial" panose="020B0604020202020204" pitchFamily="34" charset="0"/>
              <a:buChar char="•"/>
            </a:pPr>
            <a:r>
              <a:rPr lang="en-IN" sz="2000" b="1" dirty="0"/>
              <a:t>JavaScript (ES6)</a:t>
            </a:r>
            <a:r>
              <a:rPr lang="en-IN" sz="2000" dirty="0"/>
              <a:t> → Core scripting for interactivity and chatbot functionality.</a:t>
            </a:r>
          </a:p>
          <a:p>
            <a:pPr>
              <a:buFont typeface="Arial" panose="020B0604020202020204" pitchFamily="34" charset="0"/>
              <a:buChar char="•"/>
            </a:pPr>
            <a:r>
              <a:rPr lang="en-IN" sz="2000" b="1" dirty="0"/>
              <a:t>Bootstrap / Tailwind CSS (optional)</a:t>
            </a:r>
            <a:r>
              <a:rPr lang="en-IN" sz="2000" dirty="0"/>
              <a:t> → To create a modern and responsive design quickly.</a:t>
            </a:r>
          </a:p>
          <a:p>
            <a:pPr>
              <a:buNone/>
            </a:pPr>
            <a:r>
              <a:rPr lang="en-IN" sz="2000" b="1" dirty="0"/>
              <a:t>🔹 Chatbot Development</a:t>
            </a:r>
          </a:p>
          <a:p>
            <a:pPr>
              <a:buFont typeface="Arial" panose="020B0604020202020204" pitchFamily="34" charset="0"/>
              <a:buChar char="•"/>
            </a:pPr>
            <a:r>
              <a:rPr lang="en-IN" sz="2000" b="1" dirty="0"/>
              <a:t>JavaScript (Rule-based FAQ)</a:t>
            </a:r>
            <a:r>
              <a:rPr lang="en-IN" sz="2000" dirty="0"/>
              <a:t> → Initial chatbot logic with predefined responses.</a:t>
            </a:r>
          </a:p>
          <a:p>
            <a:pPr>
              <a:buFont typeface="Arial" panose="020B0604020202020204" pitchFamily="34" charset="0"/>
              <a:buChar char="•"/>
            </a:pPr>
            <a:r>
              <a:rPr lang="en-IN" sz="2000" b="1" dirty="0"/>
              <a:t>JSON / Object Mapping</a:t>
            </a:r>
            <a:r>
              <a:rPr lang="en-IN" sz="2000" dirty="0"/>
              <a:t> → For storing chatbot Q&amp;A pairs.</a:t>
            </a:r>
          </a:p>
          <a:p>
            <a:pPr>
              <a:buFont typeface="Arial" panose="020B0604020202020204" pitchFamily="34" charset="0"/>
              <a:buChar char="•"/>
            </a:pPr>
            <a:r>
              <a:rPr lang="en-IN" sz="2000" i="1" dirty="0"/>
              <a:t>(Optional for future upgrade)</a:t>
            </a:r>
            <a:r>
              <a:rPr lang="en-IN" sz="2000" dirty="0"/>
              <a:t>:</a:t>
            </a:r>
          </a:p>
          <a:p>
            <a:pPr marL="742950" lvl="1" indent="-285750">
              <a:buFont typeface="Arial" panose="020B0604020202020204" pitchFamily="34" charset="0"/>
              <a:buChar char="•"/>
            </a:pPr>
            <a:r>
              <a:rPr lang="en-IN" sz="2000" b="1" dirty="0" err="1"/>
              <a:t>Dialogflow</a:t>
            </a:r>
            <a:r>
              <a:rPr lang="en-IN" sz="2000" b="1" dirty="0"/>
              <a:t> (Google)</a:t>
            </a:r>
            <a:r>
              <a:rPr lang="en-IN" sz="2000" dirty="0"/>
              <a:t> or </a:t>
            </a:r>
            <a:r>
              <a:rPr lang="en-IN" sz="2000" b="1" dirty="0"/>
              <a:t>Rasa</a:t>
            </a:r>
            <a:r>
              <a:rPr lang="en-IN" sz="2000" dirty="0"/>
              <a:t> → For NLP-based chatbot.</a:t>
            </a:r>
          </a:p>
          <a:p>
            <a:pPr marL="742950" lvl="1" indent="-285750">
              <a:buFont typeface="Arial" panose="020B0604020202020204" pitchFamily="34" charset="0"/>
              <a:buChar char="•"/>
            </a:pPr>
            <a:r>
              <a:rPr lang="en-IN" sz="2000" b="1" dirty="0"/>
              <a:t>OpenAI API</a:t>
            </a:r>
            <a:r>
              <a:rPr lang="en-IN" sz="2000" dirty="0"/>
              <a:t> → For intelligent conversational responses.</a:t>
            </a:r>
          </a:p>
          <a:p>
            <a:pPr>
              <a:buNone/>
            </a:pPr>
            <a:r>
              <a:rPr lang="en-IN" sz="2000" b="1" dirty="0"/>
              <a:t>🔹 Development Tools</a:t>
            </a:r>
          </a:p>
          <a:p>
            <a:pPr>
              <a:buFont typeface="Arial" panose="020B0604020202020204" pitchFamily="34" charset="0"/>
              <a:buChar char="•"/>
            </a:pPr>
            <a:r>
              <a:rPr lang="en-IN" sz="2000" b="1" dirty="0"/>
              <a:t>VS Code</a:t>
            </a:r>
            <a:r>
              <a:rPr lang="en-IN" sz="2000" dirty="0"/>
              <a:t> → Code editor for writing and debugging.</a:t>
            </a:r>
          </a:p>
          <a:p>
            <a:pPr>
              <a:buFont typeface="Arial" panose="020B0604020202020204" pitchFamily="34" charset="0"/>
              <a:buChar char="•"/>
            </a:pPr>
            <a:r>
              <a:rPr lang="en-IN" sz="2000" b="1" dirty="0"/>
              <a:t>Git &amp; GitHub</a:t>
            </a:r>
            <a:r>
              <a:rPr lang="en-IN" sz="2000" dirty="0"/>
              <a:t> → Version control and project hosting.</a:t>
            </a:r>
          </a:p>
          <a:p>
            <a:pPr>
              <a:buFont typeface="Arial" panose="020B0604020202020204" pitchFamily="34" charset="0"/>
              <a:buChar char="•"/>
            </a:pPr>
            <a:r>
              <a:rPr lang="en-IN" sz="2000" b="1" dirty="0"/>
              <a:t>Chrome </a:t>
            </a:r>
            <a:r>
              <a:rPr lang="en-IN" sz="2000" b="1" dirty="0" err="1"/>
              <a:t>DevTools</a:t>
            </a:r>
            <a:r>
              <a:rPr lang="en-IN" sz="2000" dirty="0"/>
              <a:t> → For testing and debugging the website.</a:t>
            </a:r>
          </a:p>
          <a:p>
            <a:pPr>
              <a:buNone/>
            </a:pPr>
            <a:r>
              <a:rPr lang="en-IN" sz="2000" b="1" dirty="0"/>
              <a:t>🔹 Deployment</a:t>
            </a:r>
          </a:p>
          <a:p>
            <a:pPr>
              <a:buFont typeface="Arial" panose="020B0604020202020204" pitchFamily="34" charset="0"/>
              <a:buChar char="•"/>
            </a:pPr>
            <a:r>
              <a:rPr lang="en-IN" sz="2000" b="1" dirty="0"/>
              <a:t>GitHub Pages / Netlify / </a:t>
            </a:r>
            <a:r>
              <a:rPr lang="en-IN" sz="2000" b="1" dirty="0" err="1"/>
              <a:t>Vercel</a:t>
            </a:r>
            <a:r>
              <a:rPr lang="en-IN" sz="2000" dirty="0"/>
              <a:t> → Hosting the portfolio online.</a:t>
            </a:r>
          </a:p>
          <a:p>
            <a:pPr>
              <a:buFont typeface="Arial" panose="020B0604020202020204" pitchFamily="34" charset="0"/>
              <a:buChar char="•"/>
            </a:pPr>
            <a:r>
              <a:rPr lang="en-IN" sz="2000" i="1" dirty="0"/>
              <a:t>(Optional)</a:t>
            </a:r>
            <a:r>
              <a:rPr lang="en-IN" sz="2000" dirty="0"/>
              <a:t> </a:t>
            </a:r>
            <a:r>
              <a:rPr lang="en-IN" sz="2000" b="1" dirty="0"/>
              <a:t>Firebase / AWS / Heroku</a:t>
            </a:r>
            <a:r>
              <a:rPr lang="en-IN" sz="2000" dirty="0"/>
              <a:t> → For advanced hosting and chatbot backend integration.</a:t>
            </a:r>
          </a:p>
        </p:txBody>
      </p:sp>
      <p:sp>
        <p:nvSpPr>
          <p:cNvPr id="11" name="object 4">
            <a:extLst>
              <a:ext uri="{FF2B5EF4-FFF2-40B4-BE49-F238E27FC236}">
                <a16:creationId xmlns:a16="http://schemas.microsoft.com/office/drawing/2014/main" id="{8E58F7B9-B7D8-39DF-410B-DB1C0F3A7673}"/>
              </a:ext>
            </a:extLst>
          </p:cNvPr>
          <p:cNvSpPr/>
          <p:nvPr/>
        </p:nvSpPr>
        <p:spPr>
          <a:xfrm>
            <a:off x="10274928" y="166608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122499" y="36653"/>
            <a:ext cx="7821512" cy="629018"/>
          </a:xfrm>
          <a:prstGeom prst="rect">
            <a:avLst/>
          </a:prstGeom>
        </p:spPr>
        <p:txBody>
          <a:bodyPr vert="horz" wrap="square" lIns="0" tIns="13335" rIns="0" bIns="0" rtlCol="0">
            <a:spAutoFit/>
          </a:bodyPr>
          <a:lstStyle/>
          <a:p>
            <a:pPr marL="12700" algn="r">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9C472C3-FFB2-E83A-AF13-89449B1DF941}"/>
              </a:ext>
            </a:extLst>
          </p:cNvPr>
          <p:cNvSpPr txBox="1"/>
          <p:nvPr/>
        </p:nvSpPr>
        <p:spPr>
          <a:xfrm>
            <a:off x="122499" y="753741"/>
            <a:ext cx="9201150" cy="1631216"/>
          </a:xfrm>
          <a:prstGeom prst="rect">
            <a:avLst/>
          </a:prstGeom>
          <a:noFill/>
        </p:spPr>
        <p:txBody>
          <a:bodyPr wrap="square">
            <a:spAutoFit/>
          </a:bodyPr>
          <a:lstStyle/>
          <a:p>
            <a:pPr>
              <a:buNone/>
            </a:pPr>
            <a:r>
              <a:rPr lang="en-US" sz="2000" b="1" dirty="0"/>
              <a:t>Overall Design Approach</a:t>
            </a:r>
          </a:p>
          <a:p>
            <a:pPr>
              <a:buFont typeface="Arial" panose="020B0604020202020204" pitchFamily="34" charset="0"/>
              <a:buChar char="•"/>
            </a:pPr>
            <a:r>
              <a:rPr lang="en-US" sz="2000" dirty="0"/>
              <a:t>Clean, </a:t>
            </a:r>
            <a:r>
              <a:rPr lang="en-US" sz="2000" b="1" dirty="0"/>
              <a:t>modern UI</a:t>
            </a:r>
            <a:r>
              <a:rPr lang="en-US" sz="2000" dirty="0"/>
              <a:t> with a minimalistic style.</a:t>
            </a:r>
          </a:p>
          <a:p>
            <a:pPr>
              <a:buFont typeface="Arial" panose="020B0604020202020204" pitchFamily="34" charset="0"/>
              <a:buChar char="•"/>
            </a:pPr>
            <a:r>
              <a:rPr lang="en-US" sz="2000" dirty="0"/>
              <a:t>Responsive design that works well on </a:t>
            </a:r>
            <a:r>
              <a:rPr lang="en-US" sz="2000" b="1" dirty="0"/>
              <a:t>desktop, tablet, and mobile</a:t>
            </a:r>
            <a:r>
              <a:rPr lang="en-US" sz="2000" dirty="0"/>
              <a:t>.</a:t>
            </a:r>
          </a:p>
          <a:p>
            <a:pPr>
              <a:buFont typeface="Arial" panose="020B0604020202020204" pitchFamily="34" charset="0"/>
              <a:buChar char="•"/>
            </a:pPr>
            <a:r>
              <a:rPr lang="en-US" sz="2000" dirty="0"/>
              <a:t>Consistent </a:t>
            </a:r>
            <a:r>
              <a:rPr lang="en-US" sz="2000" b="1" dirty="0"/>
              <a:t>color theme</a:t>
            </a:r>
            <a:r>
              <a:rPr lang="en-US" sz="2000" dirty="0"/>
              <a:t> (e.g., blue + white + grey or any personal brand colors).</a:t>
            </a:r>
          </a:p>
          <a:p>
            <a:pPr>
              <a:buFont typeface="Arial" panose="020B0604020202020204" pitchFamily="34" charset="0"/>
              <a:buChar char="•"/>
            </a:pPr>
            <a:r>
              <a:rPr lang="en-US" sz="2000" dirty="0"/>
              <a:t>Smooth navigation with a clear </a:t>
            </a:r>
            <a:r>
              <a:rPr lang="en-US" sz="2000" b="1" dirty="0"/>
              <a:t>section-based layout</a:t>
            </a:r>
            <a:r>
              <a:rPr lang="en-US" sz="2000" dirty="0"/>
              <a:t>.</a:t>
            </a:r>
          </a:p>
        </p:txBody>
      </p:sp>
      <p:sp>
        <p:nvSpPr>
          <p:cNvPr id="7" name="TextBox 6">
            <a:extLst>
              <a:ext uri="{FF2B5EF4-FFF2-40B4-BE49-F238E27FC236}">
                <a16:creationId xmlns:a16="http://schemas.microsoft.com/office/drawing/2014/main" id="{8342A6FA-EFF9-4BD6-2119-336EA331E39D}"/>
              </a:ext>
            </a:extLst>
          </p:cNvPr>
          <p:cNvSpPr txBox="1"/>
          <p:nvPr/>
        </p:nvSpPr>
        <p:spPr>
          <a:xfrm>
            <a:off x="232499" y="2426330"/>
            <a:ext cx="11044719" cy="4093428"/>
          </a:xfrm>
          <a:prstGeom prst="rect">
            <a:avLst/>
          </a:prstGeom>
          <a:noFill/>
        </p:spPr>
        <p:txBody>
          <a:bodyPr wrap="square">
            <a:spAutoFit/>
          </a:bodyPr>
          <a:lstStyle/>
          <a:p>
            <a:pPr>
              <a:buNone/>
            </a:pPr>
            <a:r>
              <a:rPr lang="en-US" sz="2000" b="1" dirty="0"/>
              <a:t>Layout Structure</a:t>
            </a:r>
          </a:p>
          <a:p>
            <a:pPr>
              <a:buFont typeface="+mj-lt"/>
              <a:buAutoNum type="arabicPeriod"/>
            </a:pPr>
            <a:r>
              <a:rPr lang="en-US" sz="2000" b="1" dirty="0"/>
              <a:t>Header / Navigation Bar</a:t>
            </a:r>
            <a:endParaRPr lang="en-US" sz="2000" dirty="0"/>
          </a:p>
          <a:p>
            <a:pPr marL="742950" lvl="1" indent="-285750">
              <a:buFont typeface="+mj-lt"/>
              <a:buAutoNum type="arabicPeriod"/>
            </a:pPr>
            <a:r>
              <a:rPr lang="en-US" sz="2000" dirty="0"/>
              <a:t>Contains links to main sections (Home, About, Skills, Projects, Contact).</a:t>
            </a:r>
          </a:p>
          <a:p>
            <a:pPr marL="742950" lvl="1" indent="-285750">
              <a:buFont typeface="+mj-lt"/>
              <a:buAutoNum type="arabicPeriod"/>
            </a:pPr>
            <a:r>
              <a:rPr lang="en-US" sz="2000" dirty="0"/>
              <a:t>Fixed at the top for easy access.</a:t>
            </a:r>
          </a:p>
          <a:p>
            <a:pPr>
              <a:buFont typeface="+mj-lt"/>
              <a:buAutoNum type="arabicPeriod"/>
            </a:pPr>
            <a:r>
              <a:rPr lang="en-US" sz="2000" b="1" dirty="0"/>
              <a:t>Hero Section (Home Page)</a:t>
            </a:r>
            <a:endParaRPr lang="en-US" sz="2000" dirty="0"/>
          </a:p>
          <a:p>
            <a:pPr marL="742950" lvl="1" indent="-285750">
              <a:buFont typeface="+mj-lt"/>
              <a:buAutoNum type="arabicPeriod"/>
            </a:pPr>
            <a:r>
              <a:rPr lang="en-US" sz="2000" dirty="0"/>
              <a:t>A professional </a:t>
            </a:r>
            <a:r>
              <a:rPr lang="en-US" sz="2000" b="1" dirty="0"/>
              <a:t>profile picture</a:t>
            </a:r>
            <a:r>
              <a:rPr lang="en-US" sz="2000" dirty="0"/>
              <a:t> or avatar.</a:t>
            </a:r>
          </a:p>
          <a:p>
            <a:pPr marL="742950" lvl="1" indent="-285750">
              <a:buFont typeface="+mj-lt"/>
              <a:buAutoNum type="arabicPeriod"/>
            </a:pPr>
            <a:r>
              <a:rPr lang="en-US" sz="2000" dirty="0"/>
              <a:t>Your </a:t>
            </a:r>
            <a:r>
              <a:rPr lang="en-US" sz="2000" b="1" dirty="0"/>
              <a:t>name, title (e.g., "B.Sc. IT Student | Web Developer")</a:t>
            </a:r>
            <a:r>
              <a:rPr lang="en-US" sz="2000" dirty="0"/>
              <a:t>, and a short tagline.</a:t>
            </a:r>
          </a:p>
          <a:p>
            <a:pPr marL="742950" lvl="1" indent="-285750">
              <a:buFont typeface="+mj-lt"/>
              <a:buAutoNum type="arabicPeriod"/>
            </a:pPr>
            <a:r>
              <a:rPr lang="en-US" sz="2000" dirty="0"/>
              <a:t>A </a:t>
            </a:r>
            <a:r>
              <a:rPr lang="en-US" sz="2000" b="1" dirty="0"/>
              <a:t>Call-to-Action button</a:t>
            </a:r>
            <a:r>
              <a:rPr lang="en-US" sz="2000" dirty="0"/>
              <a:t> (e.g., “Explore My Work” or “Chat with Me”).</a:t>
            </a:r>
          </a:p>
          <a:p>
            <a:pPr>
              <a:buFont typeface="+mj-lt"/>
              <a:buAutoNum type="arabicPeriod"/>
            </a:pPr>
            <a:r>
              <a:rPr lang="en-US" sz="2000" b="1" dirty="0"/>
              <a:t>About Me Section</a:t>
            </a:r>
            <a:endParaRPr lang="en-US" sz="2000" dirty="0"/>
          </a:p>
          <a:p>
            <a:pPr marL="742950" lvl="1" indent="-285750">
              <a:buFont typeface="+mj-lt"/>
              <a:buAutoNum type="arabicPeriod"/>
            </a:pPr>
            <a:r>
              <a:rPr lang="en-US" sz="2000" dirty="0"/>
              <a:t>Short introduction about you , 2Education background, interests, and career goals.</a:t>
            </a:r>
          </a:p>
          <a:p>
            <a:r>
              <a:rPr lang="en-US" sz="2000" dirty="0"/>
              <a:t>4.</a:t>
            </a:r>
            <a:r>
              <a:rPr lang="en-US" sz="2000" b="1" dirty="0"/>
              <a:t>Skills Section</a:t>
            </a:r>
            <a:endParaRPr lang="en-US" sz="2000" dirty="0"/>
          </a:p>
          <a:p>
            <a:pPr marL="742950" lvl="1" indent="-285750">
              <a:buFont typeface="+mj-lt"/>
              <a:buAutoNum type="arabicPeriod"/>
            </a:pPr>
            <a:r>
              <a:rPr lang="en-US" sz="2000" dirty="0"/>
              <a:t>Displayed as </a:t>
            </a:r>
            <a:r>
              <a:rPr lang="en-US" sz="2000" b="1" dirty="0"/>
              <a:t>skill cards</a:t>
            </a:r>
            <a:r>
              <a:rPr lang="en-US" sz="2000" dirty="0"/>
              <a:t> or </a:t>
            </a:r>
            <a:r>
              <a:rPr lang="en-US" sz="2000" b="1" dirty="0"/>
              <a:t>progress bars/charts</a:t>
            </a:r>
            <a:r>
              <a:rPr lang="en-US" sz="2000" dirty="0"/>
              <a:t> (e.g., HTML – 80%, Python – 70%).</a:t>
            </a:r>
          </a:p>
          <a:p>
            <a:pPr marL="742950" lvl="1" indent="-285750">
              <a:buFont typeface="+mj-lt"/>
              <a:buAutoNum type="arabicPeriod"/>
            </a:pPr>
            <a:r>
              <a:rPr lang="en-US" sz="2000" dirty="0"/>
              <a:t>Categorized into </a:t>
            </a:r>
            <a:r>
              <a:rPr lang="en-US" sz="2000" b="1" dirty="0"/>
              <a:t>Programming Languages, Web Development, Tools</a:t>
            </a:r>
            <a:r>
              <a:rPr lang="en-US" sz="2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04800" y="104240"/>
            <a:ext cx="10681335" cy="758190"/>
          </a:xfrm>
        </p:spPr>
        <p:txBody>
          <a:bodyPr/>
          <a:lstStyle/>
          <a:p>
            <a:r>
              <a:rPr lang="en-IN" dirty="0"/>
              <a:t>FEATURES</a:t>
            </a:r>
          </a:p>
        </p:txBody>
      </p:sp>
      <p:sp>
        <p:nvSpPr>
          <p:cNvPr id="4" name="TextBox 3">
            <a:extLst>
              <a:ext uri="{FF2B5EF4-FFF2-40B4-BE49-F238E27FC236}">
                <a16:creationId xmlns:a16="http://schemas.microsoft.com/office/drawing/2014/main" id="{6B454D6F-2535-5032-2EB0-57DEBF50C1B0}"/>
              </a:ext>
            </a:extLst>
          </p:cNvPr>
          <p:cNvSpPr txBox="1"/>
          <p:nvPr/>
        </p:nvSpPr>
        <p:spPr>
          <a:xfrm>
            <a:off x="533400" y="862430"/>
            <a:ext cx="10363200" cy="5632311"/>
          </a:xfrm>
          <a:prstGeom prst="rect">
            <a:avLst/>
          </a:prstGeom>
          <a:noFill/>
        </p:spPr>
        <p:txBody>
          <a:bodyPr wrap="square">
            <a:spAutoFit/>
          </a:bodyPr>
          <a:lstStyle/>
          <a:p>
            <a:pPr>
              <a:buNone/>
            </a:pPr>
            <a:r>
              <a:rPr lang="en-US" sz="2400" b="1" dirty="0"/>
              <a:t>Portfolio Features</a:t>
            </a:r>
          </a:p>
          <a:p>
            <a:pPr>
              <a:buFont typeface="+mj-lt"/>
              <a:buAutoNum type="arabicPeriod"/>
            </a:pPr>
            <a:r>
              <a:rPr lang="en-US" sz="2400" b="1" dirty="0"/>
              <a:t>Interactive Homepage</a:t>
            </a:r>
            <a:endParaRPr lang="en-US" sz="2400" dirty="0"/>
          </a:p>
          <a:p>
            <a:pPr marL="742950" lvl="1" indent="-285750">
              <a:buFont typeface="+mj-lt"/>
              <a:buAutoNum type="arabicPeriod"/>
            </a:pPr>
            <a:r>
              <a:rPr lang="en-US" sz="2400" dirty="0"/>
              <a:t>Clean design with profile picture, name, tagline, and quick navigation.</a:t>
            </a:r>
          </a:p>
          <a:p>
            <a:pPr>
              <a:buFont typeface="+mj-lt"/>
              <a:buAutoNum type="arabicPeriod"/>
            </a:pPr>
            <a:r>
              <a:rPr lang="en-US" sz="2400" b="1" dirty="0"/>
              <a:t>About Me Section</a:t>
            </a:r>
            <a:endParaRPr lang="en-US" sz="2400" dirty="0"/>
          </a:p>
          <a:p>
            <a:pPr marL="742950" lvl="1" indent="-285750">
              <a:buFont typeface="+mj-lt"/>
              <a:buAutoNum type="arabicPeriod"/>
            </a:pPr>
            <a:r>
              <a:rPr lang="en-US" sz="2400" dirty="0"/>
              <a:t>Personal introduction with education, interests, and career goals.</a:t>
            </a:r>
          </a:p>
          <a:p>
            <a:pPr>
              <a:buFont typeface="+mj-lt"/>
              <a:buAutoNum type="arabicPeriod"/>
            </a:pPr>
            <a:r>
              <a:rPr lang="en-US" sz="2400" b="1" dirty="0"/>
              <a:t>Skills Showcase</a:t>
            </a:r>
            <a:endParaRPr lang="en-US" sz="2400" dirty="0"/>
          </a:p>
          <a:p>
            <a:pPr marL="742950" lvl="1" indent="-285750">
              <a:buFont typeface="+mj-lt"/>
              <a:buAutoNum type="arabicPeriod"/>
            </a:pPr>
            <a:r>
              <a:rPr lang="en-US" sz="2400" dirty="0"/>
              <a:t>Skills displayed using progress bars, charts, or cards.</a:t>
            </a:r>
          </a:p>
          <a:p>
            <a:pPr marL="742950" lvl="1" indent="-285750">
              <a:buFont typeface="+mj-lt"/>
              <a:buAutoNum type="arabicPeriod"/>
            </a:pPr>
            <a:r>
              <a:rPr lang="en-US" sz="2400" dirty="0"/>
              <a:t>Categorized into </a:t>
            </a:r>
            <a:r>
              <a:rPr lang="en-US" sz="2400" b="1" dirty="0"/>
              <a:t>Programming, Web Development, Tools &amp; Technologies</a:t>
            </a:r>
            <a:r>
              <a:rPr lang="en-US" sz="2400" dirty="0"/>
              <a:t>.</a:t>
            </a:r>
          </a:p>
          <a:p>
            <a:pPr>
              <a:buFont typeface="+mj-lt"/>
              <a:buAutoNum type="arabicPeriod"/>
            </a:pPr>
            <a:r>
              <a:rPr lang="en-US" sz="2400" b="1" dirty="0"/>
              <a:t>Projects Section</a:t>
            </a:r>
            <a:endParaRPr lang="en-US" sz="2400" dirty="0"/>
          </a:p>
          <a:p>
            <a:pPr marL="742950" lvl="1" indent="-285750">
              <a:buFont typeface="+mj-lt"/>
              <a:buAutoNum type="arabicPeriod"/>
            </a:pPr>
            <a:r>
              <a:rPr lang="en-US" sz="2400" dirty="0"/>
              <a:t>Each project displayed as a card/grid with description, screenshot, and GitHub/demo link.</a:t>
            </a:r>
          </a:p>
          <a:p>
            <a:pPr>
              <a:buFont typeface="+mj-lt"/>
              <a:buAutoNum type="arabicPeriod"/>
            </a:pPr>
            <a:r>
              <a:rPr lang="en-US" sz="2400" b="1" dirty="0"/>
              <a:t>Contact Section</a:t>
            </a:r>
            <a:endParaRPr lang="en-US" sz="2400" dirty="0"/>
          </a:p>
          <a:p>
            <a:pPr marL="742950" lvl="1" indent="-285750">
              <a:buFont typeface="+mj-lt"/>
              <a:buAutoNum type="arabicPeriod"/>
            </a:pPr>
            <a:r>
              <a:rPr lang="en-US" sz="2400" dirty="0"/>
              <a:t>Provides email, LinkedIn, GitHub, and optional contact form.</a:t>
            </a:r>
          </a:p>
          <a:p>
            <a:pPr>
              <a:buFont typeface="+mj-lt"/>
              <a:buAutoNum type="arabicPeriod"/>
            </a:pPr>
            <a:r>
              <a:rPr lang="en-US" sz="2400" b="1" dirty="0"/>
              <a:t>Responsive Design</a:t>
            </a:r>
            <a:endParaRPr lang="en-US" sz="2400" dirty="0"/>
          </a:p>
          <a:p>
            <a:pPr marL="742950" lvl="1" indent="-285750">
              <a:buFont typeface="+mj-lt"/>
              <a:buAutoNum type="arabicPeriod"/>
            </a:pPr>
            <a:r>
              <a:rPr lang="en-US" sz="2400" dirty="0"/>
              <a:t>Works seamlessly on desktop, tablet, and mobile devices.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492</TotalTime>
  <Words>1252</Words>
  <Application>Microsoft Office PowerPoint</Application>
  <PresentationFormat>Widescreen</PresentationFormat>
  <Paragraphs>126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vt:lpstr>
      <vt:lpstr>PowerPoint Presentation</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mithun raj</cp:lastModifiedBy>
  <cp:revision>22</cp:revision>
  <dcterms:created xsi:type="dcterms:W3CDTF">2024-03-29T15:07:22Z</dcterms:created>
  <dcterms:modified xsi:type="dcterms:W3CDTF">2025-08-31T17:46:15Z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