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4" r:id="rId2"/>
    <p:sldId id="342" r:id="rId3"/>
    <p:sldId id="341" r:id="rId4"/>
    <p:sldId id="338" r:id="rId5"/>
    <p:sldId id="339" r:id="rId6"/>
    <p:sldId id="343" r:id="rId7"/>
    <p:sldId id="33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5ED"/>
    <a:srgbClr val="000E41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231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ON%20EM%20Reponse%20Model%20Results%20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\validation_ON_2591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\validation_ON_2591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\validation_ON_25911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\validation_ON_25911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\validation_ON_25911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\validation_ON_2591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IMPORTANCE'!$A$2:$A$15</c:f>
              <c:strCache>
                <c:ptCount val="14"/>
                <c:pt idx="0">
                  <c:v>Days since last purchase ON</c:v>
                </c:pt>
                <c:pt idx="1">
                  <c:v>Net Sales online percent in last 12 mo ON</c:v>
                </c:pt>
                <c:pt idx="2">
                  <c:v>Emails viewed ON</c:v>
                </c:pt>
                <c:pt idx="3">
                  <c:v>Emails clicked ON</c:v>
                </c:pt>
                <c:pt idx="4">
                  <c:v>Years on books at corporate level</c:v>
                </c:pt>
                <c:pt idx="5">
                  <c:v>Average unit retail last 12 mo ON</c:v>
                </c:pt>
                <c:pt idx="6">
                  <c:v>Card Status of a customer</c:v>
                </c:pt>
                <c:pt idx="7">
                  <c:v>PLCC Transaction Percent last 12 mo ON</c:v>
                </c:pt>
                <c:pt idx="8">
                  <c:v>Discount Percent 12 last 12 mo ON</c:v>
                </c:pt>
                <c:pt idx="9">
                  <c:v>Onsale Items in last 12 mo ON</c:v>
                </c:pt>
                <c:pt idx="10">
                  <c:v>Response Rate to DMs last 12 mo ON</c:v>
                </c:pt>
                <c:pt idx="11">
                  <c:v>DM promotions received last 12 mo ON</c:v>
                </c:pt>
                <c:pt idx="12">
                  <c:v>Divisions shopped ON</c:v>
                </c:pt>
                <c:pt idx="13">
                  <c:v>No. of Sales and Mixed Transactions in last 12 mo ON</c:v>
                </c:pt>
              </c:strCache>
            </c:strRef>
          </c:cat>
          <c:val>
            <c:numRef>
              <c:f>'VARIABLE IMPORTANCE'!$D$2:$D$15</c:f>
              <c:numCache>
                <c:formatCode>0.00%</c:formatCode>
                <c:ptCount val="14"/>
                <c:pt idx="0">
                  <c:v>3.2482137325942177E-3</c:v>
                </c:pt>
                <c:pt idx="1">
                  <c:v>8.3941033518748712E-3</c:v>
                </c:pt>
                <c:pt idx="2">
                  <c:v>1.0550105689484947E-2</c:v>
                </c:pt>
                <c:pt idx="3">
                  <c:v>2.3448669923958061E-2</c:v>
                </c:pt>
                <c:pt idx="4">
                  <c:v>3.352017712383517E-2</c:v>
                </c:pt>
                <c:pt idx="5">
                  <c:v>4.6648132247365054E-2</c:v>
                </c:pt>
                <c:pt idx="6">
                  <c:v>6.4898004771831524E-2</c:v>
                </c:pt>
                <c:pt idx="7">
                  <c:v>6.6463851283311781E-2</c:v>
                </c:pt>
                <c:pt idx="8">
                  <c:v>7.1820180184430218E-2</c:v>
                </c:pt>
                <c:pt idx="9">
                  <c:v>7.1933708886602846E-2</c:v>
                </c:pt>
                <c:pt idx="10">
                  <c:v>7.7071158770726289E-2</c:v>
                </c:pt>
                <c:pt idx="11">
                  <c:v>8.7624470311973318E-2</c:v>
                </c:pt>
                <c:pt idx="12">
                  <c:v>0.17273404140966975</c:v>
                </c:pt>
                <c:pt idx="13">
                  <c:v>0.19100366902329249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9441664"/>
        <c:axId val="139493760"/>
      </c:barChart>
      <c:catAx>
        <c:axId val="139441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39493760"/>
        <c:crosses val="autoZero"/>
        <c:auto val="1"/>
        <c:lblAlgn val="ctr"/>
        <c:lblOffset val="100"/>
        <c:noMultiLvlLbl val="0"/>
      </c:catAx>
      <c:valAx>
        <c:axId val="139493760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139441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[1]results_by_poffset_1!$I$2:$I$101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results_by_poffset_1!$F$2:$F$101</c:f>
              <c:numCache>
                <c:formatCode>0%</c:formatCode>
                <c:ptCount val="100"/>
                <c:pt idx="0">
                  <c:v>8.2469938105383875E-2</c:v>
                </c:pt>
                <c:pt idx="1">
                  <c:v>0.13394759476734708</c:v>
                </c:pt>
                <c:pt idx="2">
                  <c:v>0.17955060348656138</c:v>
                </c:pt>
                <c:pt idx="3">
                  <c:v>0.21939139771647653</c:v>
                </c:pt>
                <c:pt idx="4">
                  <c:v>0.25630892215669848</c:v>
                </c:pt>
                <c:pt idx="5">
                  <c:v>0.28934187078023194</c:v>
                </c:pt>
                <c:pt idx="6">
                  <c:v>0.32024982713356531</c:v>
                </c:pt>
                <c:pt idx="7">
                  <c:v>0.34948252503049759</c:v>
                </c:pt>
                <c:pt idx="8">
                  <c:v>0.3764609321857626</c:v>
                </c:pt>
                <c:pt idx="9">
                  <c:v>0.40271414356627677</c:v>
                </c:pt>
                <c:pt idx="10">
                  <c:v>0.42685922769460832</c:v>
                </c:pt>
                <c:pt idx="11">
                  <c:v>0.44946397351067846</c:v>
                </c:pt>
                <c:pt idx="12">
                  <c:v>0.47123109009854802</c:v>
                </c:pt>
                <c:pt idx="13">
                  <c:v>0.49167149193571064</c:v>
                </c:pt>
                <c:pt idx="14">
                  <c:v>0.51120680447260292</c:v>
                </c:pt>
                <c:pt idx="15">
                  <c:v>0.53012373301552163</c:v>
                </c:pt>
                <c:pt idx="16">
                  <c:v>0.54889449806895563</c:v>
                </c:pt>
                <c:pt idx="17">
                  <c:v>0.56592816626659115</c:v>
                </c:pt>
                <c:pt idx="18">
                  <c:v>0.58240528886965048</c:v>
                </c:pt>
                <c:pt idx="19">
                  <c:v>0.5982246757700288</c:v>
                </c:pt>
                <c:pt idx="20">
                  <c:v>0.61326265016893144</c:v>
                </c:pt>
                <c:pt idx="21">
                  <c:v>0.62738429192221867</c:v>
                </c:pt>
                <c:pt idx="22">
                  <c:v>0.64094938808092972</c:v>
                </c:pt>
                <c:pt idx="23">
                  <c:v>0.65422215726067146</c:v>
                </c:pt>
                <c:pt idx="24">
                  <c:v>0.66651675539540045</c:v>
                </c:pt>
                <c:pt idx="25">
                  <c:v>0.67840097142503786</c:v>
                </c:pt>
                <c:pt idx="26">
                  <c:v>0.69018399734657054</c:v>
                </c:pt>
                <c:pt idx="27">
                  <c:v>0.70177026472456616</c:v>
                </c:pt>
                <c:pt idx="28">
                  <c:v>0.71277749981729566</c:v>
                </c:pt>
                <c:pt idx="29">
                  <c:v>0.72363857142054044</c:v>
                </c:pt>
                <c:pt idx="30">
                  <c:v>0.73411174760938369</c:v>
                </c:pt>
                <c:pt idx="31">
                  <c:v>0.74403399987632324</c:v>
                </c:pt>
                <c:pt idx="32">
                  <c:v>0.75333224647661667</c:v>
                </c:pt>
                <c:pt idx="33">
                  <c:v>0.76264735809492756</c:v>
                </c:pt>
                <c:pt idx="34">
                  <c:v>0.77121478724779768</c:v>
                </c:pt>
                <c:pt idx="35">
                  <c:v>0.77987778483610015</c:v>
                </c:pt>
                <c:pt idx="36">
                  <c:v>0.78829905049948568</c:v>
                </c:pt>
                <c:pt idx="37">
                  <c:v>0.79638863747519439</c:v>
                </c:pt>
                <c:pt idx="38">
                  <c:v>0.80418027579926132</c:v>
                </c:pt>
                <c:pt idx="39">
                  <c:v>0.81203937419539807</c:v>
                </c:pt>
                <c:pt idx="40">
                  <c:v>0.81944311710506346</c:v>
                </c:pt>
                <c:pt idx="41">
                  <c:v>0.82693118510481611</c:v>
                </c:pt>
                <c:pt idx="42">
                  <c:v>0.83358162387636825</c:v>
                </c:pt>
                <c:pt idx="43">
                  <c:v>0.83981043719748383</c:v>
                </c:pt>
                <c:pt idx="44">
                  <c:v>0.84625849575282641</c:v>
                </c:pt>
                <c:pt idx="45">
                  <c:v>0.8523692539478197</c:v>
                </c:pt>
                <c:pt idx="46">
                  <c:v>0.85830574028996598</c:v>
                </c:pt>
                <c:pt idx="47">
                  <c:v>0.86403422474323022</c:v>
                </c:pt>
                <c:pt idx="48">
                  <c:v>0.86959405901631981</c:v>
                </c:pt>
                <c:pt idx="49">
                  <c:v>0.87539562521432635</c:v>
                </c:pt>
                <c:pt idx="50">
                  <c:v>0.88041577891085721</c:v>
                </c:pt>
                <c:pt idx="51">
                  <c:v>0.88519982235514361</c:v>
                </c:pt>
                <c:pt idx="52">
                  <c:v>0.89009629925287981</c:v>
                </c:pt>
                <c:pt idx="53">
                  <c:v>0.89474542255302658</c:v>
                </c:pt>
                <c:pt idx="54">
                  <c:v>0.89942827588920826</c:v>
                </c:pt>
                <c:pt idx="55">
                  <c:v>0.90387501897314548</c:v>
                </c:pt>
                <c:pt idx="56">
                  <c:v>0.90837235711113506</c:v>
                </c:pt>
                <c:pt idx="57">
                  <c:v>0.91292029030317701</c:v>
                </c:pt>
                <c:pt idx="58">
                  <c:v>0.91692292124598773</c:v>
                </c:pt>
                <c:pt idx="59">
                  <c:v>0.92124598753113018</c:v>
                </c:pt>
                <c:pt idx="60">
                  <c:v>0.92511932000247366</c:v>
                </c:pt>
                <c:pt idx="61">
                  <c:v>0.92818313160897903</c:v>
                </c:pt>
                <c:pt idx="62">
                  <c:v>0.93107829303530987</c:v>
                </c:pt>
                <c:pt idx="63">
                  <c:v>0.93384977766284594</c:v>
                </c:pt>
                <c:pt idx="64">
                  <c:v>0.93649758549158735</c:v>
                </c:pt>
                <c:pt idx="65">
                  <c:v>0.93923534008308851</c:v>
                </c:pt>
                <c:pt idx="66">
                  <c:v>0.94183255285777745</c:v>
                </c:pt>
                <c:pt idx="67">
                  <c:v>0.94403062687271988</c:v>
                </c:pt>
                <c:pt idx="68">
                  <c:v>0.94621745754231734</c:v>
                </c:pt>
                <c:pt idx="69">
                  <c:v>0.94857856006476182</c:v>
                </c:pt>
                <c:pt idx="70">
                  <c:v>0.95072041735297941</c:v>
                </c:pt>
                <c:pt idx="71">
                  <c:v>0.95292973471326681</c:v>
                </c:pt>
                <c:pt idx="72">
                  <c:v>0.95526272887234887</c:v>
                </c:pt>
                <c:pt idx="73">
                  <c:v>0.95737085612453143</c:v>
                </c:pt>
                <c:pt idx="74">
                  <c:v>0.95937779326860928</c:v>
                </c:pt>
                <c:pt idx="75">
                  <c:v>0.96136224372199719</c:v>
                </c:pt>
                <c:pt idx="76">
                  <c:v>0.9632342607219353</c:v>
                </c:pt>
                <c:pt idx="77">
                  <c:v>0.96501070928644117</c:v>
                </c:pt>
                <c:pt idx="78">
                  <c:v>0.96674780614223965</c:v>
                </c:pt>
                <c:pt idx="79">
                  <c:v>0.968310631145191</c:v>
                </c:pt>
                <c:pt idx="80">
                  <c:v>0.96990718618417726</c:v>
                </c:pt>
                <c:pt idx="81">
                  <c:v>0.97129011766160911</c:v>
                </c:pt>
                <c:pt idx="82">
                  <c:v>0.97279672593783562</c:v>
                </c:pt>
                <c:pt idx="83">
                  <c:v>0.97414592737923245</c:v>
                </c:pt>
                <c:pt idx="84">
                  <c:v>0.97563004896476901</c:v>
                </c:pt>
                <c:pt idx="85">
                  <c:v>0.97699049375151081</c:v>
                </c:pt>
                <c:pt idx="86">
                  <c:v>0.97857018377247962</c:v>
                </c:pt>
                <c:pt idx="87">
                  <c:v>0.97988565517784154</c:v>
                </c:pt>
                <c:pt idx="88">
                  <c:v>0.98108307145708129</c:v>
                </c:pt>
                <c:pt idx="89">
                  <c:v>0.98247724627985811</c:v>
                </c:pt>
                <c:pt idx="90">
                  <c:v>0.98396698953806716</c:v>
                </c:pt>
                <c:pt idx="91">
                  <c:v>0.98552981454101851</c:v>
                </c:pt>
                <c:pt idx="92">
                  <c:v>0.98700269278121011</c:v>
                </c:pt>
                <c:pt idx="93">
                  <c:v>0.98832378585924452</c:v>
                </c:pt>
                <c:pt idx="94">
                  <c:v>0.98939190366701701</c:v>
                </c:pt>
                <c:pt idx="95">
                  <c:v>0.99057807660091179</c:v>
                </c:pt>
                <c:pt idx="96">
                  <c:v>0.99183733127954887</c:v>
                </c:pt>
                <c:pt idx="97">
                  <c:v>0.99371496995215947</c:v>
                </c:pt>
                <c:pt idx="98">
                  <c:v>0.9974196522433284</c:v>
                </c:pt>
                <c:pt idx="99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[1]results_by_poffset_1!$I$2:$I$101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419648"/>
        <c:axId val="141421568"/>
      </c:lineChart>
      <c:catAx>
        <c:axId val="14141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41421568"/>
        <c:crosses val="autoZero"/>
        <c:auto val="1"/>
        <c:lblAlgn val="ctr"/>
        <c:lblOffset val="100"/>
        <c:noMultiLvlLbl val="0"/>
      </c:catAx>
      <c:valAx>
        <c:axId val="14142156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4141964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[1]results_by_poffset_1!$I$2:$I$101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results_by_poffset_1!$H$2:$H$101</c:f>
              <c:numCache>
                <c:formatCode>0%</c:formatCode>
                <c:ptCount val="100"/>
                <c:pt idx="0">
                  <c:v>7.7263900009852018E-2</c:v>
                </c:pt>
                <c:pt idx="1">
                  <c:v>0.12920544509253934</c:v>
                </c:pt>
                <c:pt idx="2">
                  <c:v>0.17767560032381763</c:v>
                </c:pt>
                <c:pt idx="3">
                  <c:v>0.21937293367431654</c:v>
                </c:pt>
                <c:pt idx="4">
                  <c:v>0.25868476781044825</c:v>
                </c:pt>
                <c:pt idx="5">
                  <c:v>0.29370933243007086</c:v>
                </c:pt>
                <c:pt idx="6">
                  <c:v>0.32669947976224883</c:v>
                </c:pt>
                <c:pt idx="7">
                  <c:v>0.35720441486932092</c:v>
                </c:pt>
                <c:pt idx="8">
                  <c:v>0.38618666963177167</c:v>
                </c:pt>
                <c:pt idx="9">
                  <c:v>0.41389149531996194</c:v>
                </c:pt>
                <c:pt idx="10">
                  <c:v>0.43908153246794501</c:v>
                </c:pt>
                <c:pt idx="11">
                  <c:v>0.46307108487971804</c:v>
                </c:pt>
                <c:pt idx="12">
                  <c:v>0.48590357253436112</c:v>
                </c:pt>
                <c:pt idx="13">
                  <c:v>0.50716976428528338</c:v>
                </c:pt>
                <c:pt idx="14">
                  <c:v>0.52687699013147116</c:v>
                </c:pt>
                <c:pt idx="15">
                  <c:v>0.54640132922303586</c:v>
                </c:pt>
                <c:pt idx="16">
                  <c:v>0.56560355652619765</c:v>
                </c:pt>
                <c:pt idx="17">
                  <c:v>0.58370535710218296</c:v>
                </c:pt>
                <c:pt idx="18">
                  <c:v>0.60037740578274479</c:v>
                </c:pt>
                <c:pt idx="19">
                  <c:v>0.61665035824902314</c:v>
                </c:pt>
                <c:pt idx="20">
                  <c:v>0.63163556935045517</c:v>
                </c:pt>
                <c:pt idx="21">
                  <c:v>0.64577599624653503</c:v>
                </c:pt>
                <c:pt idx="22">
                  <c:v>0.65914275960691049</c:v>
                </c:pt>
                <c:pt idx="23">
                  <c:v>0.67212459597875285</c:v>
                </c:pt>
                <c:pt idx="24">
                  <c:v>0.68456599738058344</c:v>
                </c:pt>
                <c:pt idx="25">
                  <c:v>0.69621791148688272</c:v>
                </c:pt>
                <c:pt idx="26">
                  <c:v>0.7077014020417296</c:v>
                </c:pt>
                <c:pt idx="27">
                  <c:v>0.71898418133497177</c:v>
                </c:pt>
                <c:pt idx="28">
                  <c:v>0.72925059200674869</c:v>
                </c:pt>
                <c:pt idx="29">
                  <c:v>0.7398588328201845</c:v>
                </c:pt>
                <c:pt idx="30">
                  <c:v>0.75078567105558847</c:v>
                </c:pt>
                <c:pt idx="31">
                  <c:v>0.76024660060242488</c:v>
                </c:pt>
                <c:pt idx="32">
                  <c:v>0.76892108709924878</c:v>
                </c:pt>
                <c:pt idx="33">
                  <c:v>0.77800809072994526</c:v>
                </c:pt>
                <c:pt idx="34">
                  <c:v>0.78575637342379312</c:v>
                </c:pt>
                <c:pt idx="35">
                  <c:v>0.79415391982798922</c:v>
                </c:pt>
                <c:pt idx="36">
                  <c:v>0.80227745012158613</c:v>
                </c:pt>
                <c:pt idx="37">
                  <c:v>0.80973281954470355</c:v>
                </c:pt>
                <c:pt idx="38">
                  <c:v>0.8172752706677443</c:v>
                </c:pt>
                <c:pt idx="39">
                  <c:v>0.82454374698279864</c:v>
                </c:pt>
                <c:pt idx="40">
                  <c:v>0.83174303170317865</c:v>
                </c:pt>
                <c:pt idx="41">
                  <c:v>0.83909206754968468</c:v>
                </c:pt>
                <c:pt idx="42">
                  <c:v>0.84536366157302845</c:v>
                </c:pt>
                <c:pt idx="43">
                  <c:v>0.85119899674884547</c:v>
                </c:pt>
                <c:pt idx="44">
                  <c:v>0.85697128348624829</c:v>
                </c:pt>
                <c:pt idx="45">
                  <c:v>0.86266357435138563</c:v>
                </c:pt>
                <c:pt idx="46">
                  <c:v>0.86809020316675067</c:v>
                </c:pt>
                <c:pt idx="47">
                  <c:v>0.87305329761797623</c:v>
                </c:pt>
                <c:pt idx="48">
                  <c:v>0.87797877267765223</c:v>
                </c:pt>
                <c:pt idx="49">
                  <c:v>0.88347135690650169</c:v>
                </c:pt>
                <c:pt idx="50">
                  <c:v>0.88819444551918991</c:v>
                </c:pt>
                <c:pt idx="51">
                  <c:v>0.89287310709791567</c:v>
                </c:pt>
                <c:pt idx="52">
                  <c:v>0.89761652874392062</c:v>
                </c:pt>
                <c:pt idx="53">
                  <c:v>0.90206524531467003</c:v>
                </c:pt>
                <c:pt idx="54">
                  <c:v>0.90646977659322003</c:v>
                </c:pt>
                <c:pt idx="55">
                  <c:v>0.91075786244372303</c:v>
                </c:pt>
                <c:pt idx="56">
                  <c:v>0.91526545102986456</c:v>
                </c:pt>
                <c:pt idx="57">
                  <c:v>0.91934648931204888</c:v>
                </c:pt>
                <c:pt idx="58">
                  <c:v>0.92306982388665526</c:v>
                </c:pt>
                <c:pt idx="59">
                  <c:v>0.92740968134749979</c:v>
                </c:pt>
                <c:pt idx="60">
                  <c:v>0.93135543778064234</c:v>
                </c:pt>
                <c:pt idx="61">
                  <c:v>0.93439878557490319</c:v>
                </c:pt>
                <c:pt idx="62">
                  <c:v>0.93724834393954881</c:v>
                </c:pt>
                <c:pt idx="63">
                  <c:v>0.94001831216936038</c:v>
                </c:pt>
                <c:pt idx="64">
                  <c:v>0.94268250926696406</c:v>
                </c:pt>
                <c:pt idx="65">
                  <c:v>0.94556987045535124</c:v>
                </c:pt>
                <c:pt idx="66">
                  <c:v>0.94819765565543801</c:v>
                </c:pt>
                <c:pt idx="67">
                  <c:v>0.95032293990578942</c:v>
                </c:pt>
                <c:pt idx="68">
                  <c:v>0.9525240727601697</c:v>
                </c:pt>
                <c:pt idx="69">
                  <c:v>0.95486012181399038</c:v>
                </c:pt>
                <c:pt idx="70">
                  <c:v>0.95696858739745971</c:v>
                </c:pt>
                <c:pt idx="71">
                  <c:v>0.9590289560883426</c:v>
                </c:pt>
                <c:pt idx="72">
                  <c:v>0.96124971618727417</c:v>
                </c:pt>
                <c:pt idx="73">
                  <c:v>0.9632129581398482</c:v>
                </c:pt>
                <c:pt idx="74">
                  <c:v>0.96483449264381893</c:v>
                </c:pt>
                <c:pt idx="75">
                  <c:v>0.96661675505065425</c:v>
                </c:pt>
                <c:pt idx="76">
                  <c:v>0.96829882946670387</c:v>
                </c:pt>
                <c:pt idx="77">
                  <c:v>0.96982182808440021</c:v>
                </c:pt>
                <c:pt idx="78">
                  <c:v>0.97130488464596931</c:v>
                </c:pt>
                <c:pt idx="79">
                  <c:v>0.97269340195644216</c:v>
                </c:pt>
                <c:pt idx="80">
                  <c:v>0.97394242819571752</c:v>
                </c:pt>
                <c:pt idx="81">
                  <c:v>0.97524392454540354</c:v>
                </c:pt>
                <c:pt idx="82">
                  <c:v>0.97647504974638544</c:v>
                </c:pt>
                <c:pt idx="83">
                  <c:v>0.97783241152420941</c:v>
                </c:pt>
                <c:pt idx="84">
                  <c:v>0.97912880700121663</c:v>
                </c:pt>
                <c:pt idx="85">
                  <c:v>0.98034228140914714</c:v>
                </c:pt>
                <c:pt idx="86">
                  <c:v>0.98174610376722182</c:v>
                </c:pt>
                <c:pt idx="87">
                  <c:v>0.98276034044499783</c:v>
                </c:pt>
                <c:pt idx="88">
                  <c:v>0.98377350811397246</c:v>
                </c:pt>
                <c:pt idx="89">
                  <c:v>0.98489166580986021</c:v>
                </c:pt>
                <c:pt idx="90">
                  <c:v>0.98621243468754072</c:v>
                </c:pt>
                <c:pt idx="91">
                  <c:v>0.98760388448352121</c:v>
                </c:pt>
                <c:pt idx="92">
                  <c:v>0.98886266542810985</c:v>
                </c:pt>
                <c:pt idx="93">
                  <c:v>0.98995703524859968</c:v>
                </c:pt>
                <c:pt idx="94">
                  <c:v>0.99086394465749206</c:v>
                </c:pt>
                <c:pt idx="95">
                  <c:v>0.9918034588348289</c:v>
                </c:pt>
                <c:pt idx="96">
                  <c:v>0.99295386415303888</c:v>
                </c:pt>
                <c:pt idx="97">
                  <c:v>0.9946796901838536</c:v>
                </c:pt>
                <c:pt idx="98">
                  <c:v>0.99795548300894688</c:v>
                </c:pt>
                <c:pt idx="99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[1]results_by_poffset_1!$I$2:$I$101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32256"/>
        <c:axId val="145223040"/>
      </c:lineChart>
      <c:catAx>
        <c:axId val="14203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45223040"/>
        <c:crosses val="autoZero"/>
        <c:auto val="1"/>
        <c:lblAlgn val="ctr"/>
        <c:lblOffset val="100"/>
        <c:noMultiLvlLbl val="0"/>
      </c:catAx>
      <c:valAx>
        <c:axId val="14522304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4203225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results_by_poffset_1!$X$2:$X$101</c:f>
              <c:numCache>
                <c:formatCode>0%</c:formatCode>
                <c:ptCount val="100"/>
                <c:pt idx="0">
                  <c:v>9.9302448281288924E-2</c:v>
                </c:pt>
                <c:pt idx="1">
                  <c:v>0.15675030994120182</c:v>
                </c:pt>
                <c:pt idx="2">
                  <c:v>0.20795326804522557</c:v>
                </c:pt>
                <c:pt idx="3">
                  <c:v>0.25055057911085116</c:v>
                </c:pt>
                <c:pt idx="4">
                  <c:v>0.28876666697525499</c:v>
                </c:pt>
                <c:pt idx="5">
                  <c:v>0.32303986946425478</c:v>
                </c:pt>
                <c:pt idx="6">
                  <c:v>0.35522729552645121</c:v>
                </c:pt>
                <c:pt idx="7">
                  <c:v>0.38513519871218693</c:v>
                </c:pt>
                <c:pt idx="8">
                  <c:v>0.41111335933465237</c:v>
                </c:pt>
                <c:pt idx="9">
                  <c:v>0.43696513800787479</c:v>
                </c:pt>
                <c:pt idx="10">
                  <c:v>0.46000490123692711</c:v>
                </c:pt>
                <c:pt idx="11">
                  <c:v>0.48232470091375956</c:v>
                </c:pt>
                <c:pt idx="12">
                  <c:v>0.50457724611949384</c:v>
                </c:pt>
                <c:pt idx="13">
                  <c:v>0.52474806321844414</c:v>
                </c:pt>
                <c:pt idx="14">
                  <c:v>0.54359055708677595</c:v>
                </c:pt>
                <c:pt idx="15">
                  <c:v>0.56204334229300801</c:v>
                </c:pt>
                <c:pt idx="16">
                  <c:v>0.5789992621206399</c:v>
                </c:pt>
                <c:pt idx="17">
                  <c:v>0.59487028150659127</c:v>
                </c:pt>
                <c:pt idx="18">
                  <c:v>0.60969832541451086</c:v>
                </c:pt>
                <c:pt idx="19">
                  <c:v>0.62503735684996242</c:v>
                </c:pt>
                <c:pt idx="20">
                  <c:v>0.63863929855627877</c:v>
                </c:pt>
                <c:pt idx="21">
                  <c:v>0.65208634554395684</c:v>
                </c:pt>
                <c:pt idx="22">
                  <c:v>0.66437903703252899</c:v>
                </c:pt>
                <c:pt idx="23">
                  <c:v>0.67654327877953346</c:v>
                </c:pt>
                <c:pt idx="24">
                  <c:v>0.68857445334779732</c:v>
                </c:pt>
                <c:pt idx="25">
                  <c:v>0.69905008655892475</c:v>
                </c:pt>
                <c:pt idx="26">
                  <c:v>0.70927957660111984</c:v>
                </c:pt>
                <c:pt idx="27">
                  <c:v>0.71917457372745763</c:v>
                </c:pt>
                <c:pt idx="28">
                  <c:v>0.72840081646305654</c:v>
                </c:pt>
                <c:pt idx="29">
                  <c:v>0.7392828182924267</c:v>
                </c:pt>
                <c:pt idx="30">
                  <c:v>0.74918384426647833</c:v>
                </c:pt>
                <c:pt idx="31">
                  <c:v>0.75912792205614266</c:v>
                </c:pt>
                <c:pt idx="32">
                  <c:v>0.76749251762707571</c:v>
                </c:pt>
                <c:pt idx="33">
                  <c:v>0.77674972033583056</c:v>
                </c:pt>
                <c:pt idx="34">
                  <c:v>0.78389185984905785</c:v>
                </c:pt>
                <c:pt idx="35">
                  <c:v>0.79201360174820634</c:v>
                </c:pt>
                <c:pt idx="36">
                  <c:v>0.8000165916620845</c:v>
                </c:pt>
                <c:pt idx="37">
                  <c:v>0.80757383384480508</c:v>
                </c:pt>
                <c:pt idx="38">
                  <c:v>0.81570805458607487</c:v>
                </c:pt>
                <c:pt idx="39">
                  <c:v>0.82240526210273146</c:v>
                </c:pt>
                <c:pt idx="40">
                  <c:v>0.82929744536209726</c:v>
                </c:pt>
                <c:pt idx="41">
                  <c:v>0.83755397317379021</c:v>
                </c:pt>
                <c:pt idx="42">
                  <c:v>0.84394432030945388</c:v>
                </c:pt>
                <c:pt idx="43">
                  <c:v>0.84986659514508145</c:v>
                </c:pt>
                <c:pt idx="44">
                  <c:v>0.85593224197404416</c:v>
                </c:pt>
                <c:pt idx="45">
                  <c:v>0.86155005430895271</c:v>
                </c:pt>
                <c:pt idx="46">
                  <c:v>0.86720909728458251</c:v>
                </c:pt>
                <c:pt idx="47">
                  <c:v>0.87153215671270623</c:v>
                </c:pt>
                <c:pt idx="48">
                  <c:v>0.87671460960156766</c:v>
                </c:pt>
                <c:pt idx="49">
                  <c:v>0.8827758666402189</c:v>
                </c:pt>
                <c:pt idx="50">
                  <c:v>0.88747149292177585</c:v>
                </c:pt>
                <c:pt idx="51">
                  <c:v>0.89285960577937684</c:v>
                </c:pt>
                <c:pt idx="52">
                  <c:v>0.89760130778568936</c:v>
                </c:pt>
                <c:pt idx="53">
                  <c:v>0.90207491767151227</c:v>
                </c:pt>
                <c:pt idx="54">
                  <c:v>0.90607155047090238</c:v>
                </c:pt>
                <c:pt idx="55">
                  <c:v>0.90965501939323579</c:v>
                </c:pt>
                <c:pt idx="56">
                  <c:v>0.91368522631057403</c:v>
                </c:pt>
                <c:pt idx="57">
                  <c:v>0.91735570565746427</c:v>
                </c:pt>
                <c:pt idx="58">
                  <c:v>0.92081528156957315</c:v>
                </c:pt>
                <c:pt idx="59">
                  <c:v>0.92444809674323813</c:v>
                </c:pt>
                <c:pt idx="60">
                  <c:v>0.92867049452334738</c:v>
                </c:pt>
                <c:pt idx="61">
                  <c:v>0.93192746472877441</c:v>
                </c:pt>
                <c:pt idx="62">
                  <c:v>0.93563026613587486</c:v>
                </c:pt>
                <c:pt idx="63">
                  <c:v>0.93913562942004813</c:v>
                </c:pt>
                <c:pt idx="64">
                  <c:v>0.94258133405006661</c:v>
                </c:pt>
                <c:pt idx="65">
                  <c:v>0.94594335189970524</c:v>
                </c:pt>
                <c:pt idx="66">
                  <c:v>0.94882487551890182</c:v>
                </c:pt>
                <c:pt idx="67">
                  <c:v>0.95174992901212019</c:v>
                </c:pt>
                <c:pt idx="68">
                  <c:v>0.95454590673490181</c:v>
                </c:pt>
                <c:pt idx="69">
                  <c:v>0.95739962708408777</c:v>
                </c:pt>
                <c:pt idx="70">
                  <c:v>0.95947515560801189</c:v>
                </c:pt>
                <c:pt idx="71">
                  <c:v>0.96147787507741866</c:v>
                </c:pt>
                <c:pt idx="72">
                  <c:v>0.96423695883218963</c:v>
                </c:pt>
                <c:pt idx="73">
                  <c:v>0.96586295309882753</c:v>
                </c:pt>
                <c:pt idx="74">
                  <c:v>0.96747243158566798</c:v>
                </c:pt>
                <c:pt idx="75">
                  <c:v>0.96895123697992736</c:v>
                </c:pt>
                <c:pt idx="76">
                  <c:v>0.97043669725076942</c:v>
                </c:pt>
                <c:pt idx="77">
                  <c:v>0.97172593730939305</c:v>
                </c:pt>
                <c:pt idx="78">
                  <c:v>0.97304605766477104</c:v>
                </c:pt>
                <c:pt idx="79">
                  <c:v>0.97431704044510714</c:v>
                </c:pt>
                <c:pt idx="80">
                  <c:v>0.97532695021651483</c:v>
                </c:pt>
                <c:pt idx="81">
                  <c:v>0.97624803218258849</c:v>
                </c:pt>
                <c:pt idx="82">
                  <c:v>0.97707505425962937</c:v>
                </c:pt>
                <c:pt idx="83">
                  <c:v>0.9781561985280961</c:v>
                </c:pt>
                <c:pt idx="84">
                  <c:v>0.97915465007414459</c:v>
                </c:pt>
                <c:pt idx="85">
                  <c:v>0.98020669727960485</c:v>
                </c:pt>
                <c:pt idx="86">
                  <c:v>0.98138028514438813</c:v>
                </c:pt>
                <c:pt idx="87">
                  <c:v>0.98247394619611972</c:v>
                </c:pt>
                <c:pt idx="88">
                  <c:v>0.98322148537148868</c:v>
                </c:pt>
                <c:pt idx="89">
                  <c:v>0.98395354456027972</c:v>
                </c:pt>
                <c:pt idx="90">
                  <c:v>0.98495693224910708</c:v>
                </c:pt>
                <c:pt idx="91">
                  <c:v>0.98633411608441945</c:v>
                </c:pt>
                <c:pt idx="92">
                  <c:v>0.98746085043100396</c:v>
                </c:pt>
                <c:pt idx="93">
                  <c:v>0.98848895298075501</c:v>
                </c:pt>
                <c:pt idx="94">
                  <c:v>0.98935586637614892</c:v>
                </c:pt>
                <c:pt idx="95">
                  <c:v>0.99017449587223139</c:v>
                </c:pt>
                <c:pt idx="96">
                  <c:v>0.99110131453921335</c:v>
                </c:pt>
                <c:pt idx="97">
                  <c:v>0.99348835502833233</c:v>
                </c:pt>
                <c:pt idx="98">
                  <c:v>0.99820755793650584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52576"/>
        <c:axId val="112154496"/>
      </c:lineChart>
      <c:catAx>
        <c:axId val="11215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154496"/>
        <c:crosses val="autoZero"/>
        <c:auto val="1"/>
        <c:lblAlgn val="ctr"/>
        <c:lblOffset val="100"/>
        <c:noMultiLvlLbl val="0"/>
      </c:catAx>
      <c:valAx>
        <c:axId val="112154496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15257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[1]results_by_poffset_1!$Z$2:$Z$101</c:f>
              <c:numCache>
                <c:formatCode>General</c:formatCode>
                <c:ptCount val="100"/>
                <c:pt idx="0">
                  <c:v>0.17739864245092643</c:v>
                </c:pt>
                <c:pt idx="1">
                  <c:v>0.24399192808658959</c:v>
                </c:pt>
                <c:pt idx="2">
                  <c:v>0.30049532195927353</c:v>
                </c:pt>
                <c:pt idx="3">
                  <c:v>0.34745918180150431</c:v>
                </c:pt>
                <c:pt idx="4">
                  <c:v>0.38103100348559898</c:v>
                </c:pt>
                <c:pt idx="5">
                  <c:v>0.41423592001467624</c:v>
                </c:pt>
                <c:pt idx="6">
                  <c:v>0.44542285819115762</c:v>
                </c:pt>
                <c:pt idx="7">
                  <c:v>0.47349110254999088</c:v>
                </c:pt>
                <c:pt idx="8">
                  <c:v>0.4986241056686847</c:v>
                </c:pt>
                <c:pt idx="9">
                  <c:v>0.53072830673270965</c:v>
                </c:pt>
                <c:pt idx="10">
                  <c:v>0.55255916345624667</c:v>
                </c:pt>
                <c:pt idx="11">
                  <c:v>0.57182168409466161</c:v>
                </c:pt>
                <c:pt idx="12">
                  <c:v>0.59090075215556781</c:v>
                </c:pt>
                <c:pt idx="13">
                  <c:v>0.61456613465419196</c:v>
                </c:pt>
                <c:pt idx="14">
                  <c:v>0.63327829756008081</c:v>
                </c:pt>
                <c:pt idx="15">
                  <c:v>0.64978902953586504</c:v>
                </c:pt>
                <c:pt idx="16">
                  <c:v>0.66574940377912317</c:v>
                </c:pt>
                <c:pt idx="17">
                  <c:v>0.6795083470922767</c:v>
                </c:pt>
                <c:pt idx="18">
                  <c:v>0.69583562649055219</c:v>
                </c:pt>
                <c:pt idx="19">
                  <c:v>0.70977802238121446</c:v>
                </c:pt>
                <c:pt idx="20">
                  <c:v>0.72188589249678958</c:v>
                </c:pt>
                <c:pt idx="21">
                  <c:v>0.73381031003485597</c:v>
                </c:pt>
                <c:pt idx="22">
                  <c:v>0.74500091726288753</c:v>
                </c:pt>
                <c:pt idx="23">
                  <c:v>0.75674188222344518</c:v>
                </c:pt>
                <c:pt idx="24">
                  <c:v>0.76463034305631994</c:v>
                </c:pt>
                <c:pt idx="25">
                  <c:v>0.7769216657494038</c:v>
                </c:pt>
                <c:pt idx="26">
                  <c:v>0.78719501008989179</c:v>
                </c:pt>
                <c:pt idx="27">
                  <c:v>0.79783525958539725</c:v>
                </c:pt>
                <c:pt idx="28">
                  <c:v>0.81067694001100721</c:v>
                </c:pt>
                <c:pt idx="29">
                  <c:v>0.81838194826637323</c:v>
                </c:pt>
                <c:pt idx="30">
                  <c:v>0.82828838745184374</c:v>
                </c:pt>
                <c:pt idx="31">
                  <c:v>0.83727756374977069</c:v>
                </c:pt>
                <c:pt idx="32">
                  <c:v>0.84516602458264545</c:v>
                </c:pt>
                <c:pt idx="33">
                  <c:v>0.85287103283801147</c:v>
                </c:pt>
                <c:pt idx="34">
                  <c:v>0.85892496789579897</c:v>
                </c:pt>
                <c:pt idx="35">
                  <c:v>0.86424509264355165</c:v>
                </c:pt>
                <c:pt idx="36">
                  <c:v>0.87176664832140893</c:v>
                </c:pt>
                <c:pt idx="37">
                  <c:v>0.87818748853421391</c:v>
                </c:pt>
                <c:pt idx="38">
                  <c:v>0.88314070812694923</c:v>
                </c:pt>
                <c:pt idx="39">
                  <c:v>0.88809392771968454</c:v>
                </c:pt>
                <c:pt idx="40">
                  <c:v>0.89598238855255929</c:v>
                </c:pt>
                <c:pt idx="41">
                  <c:v>0.90221977618785554</c:v>
                </c:pt>
                <c:pt idx="42">
                  <c:v>0.90588882773802981</c:v>
                </c:pt>
                <c:pt idx="43">
                  <c:v>0.90882406897816925</c:v>
                </c:pt>
                <c:pt idx="44">
                  <c:v>0.91230966795083479</c:v>
                </c:pt>
                <c:pt idx="45">
                  <c:v>0.91432764630343066</c:v>
                </c:pt>
                <c:pt idx="46">
                  <c:v>0.91634562465602654</c:v>
                </c:pt>
                <c:pt idx="47">
                  <c:v>0.91854705558613114</c:v>
                </c:pt>
                <c:pt idx="48">
                  <c:v>0.92148229682627059</c:v>
                </c:pt>
                <c:pt idx="49">
                  <c:v>0.92368372775637519</c:v>
                </c:pt>
                <c:pt idx="50">
                  <c:v>0.92680242157402337</c:v>
                </c:pt>
                <c:pt idx="51">
                  <c:v>0.92900385250412798</c:v>
                </c:pt>
                <c:pt idx="52">
                  <c:v>0.93157218858924995</c:v>
                </c:pt>
                <c:pt idx="53">
                  <c:v>0.93414052467437192</c:v>
                </c:pt>
                <c:pt idx="54">
                  <c:v>0.93615850302696779</c:v>
                </c:pt>
                <c:pt idx="55">
                  <c:v>0.9383599339570724</c:v>
                </c:pt>
                <c:pt idx="56">
                  <c:v>0.94037791230966827</c:v>
                </c:pt>
                <c:pt idx="57">
                  <c:v>0.94368005870482508</c:v>
                </c:pt>
                <c:pt idx="58">
                  <c:v>0.94514767932489474</c:v>
                </c:pt>
                <c:pt idx="59">
                  <c:v>0.94771601541001671</c:v>
                </c:pt>
                <c:pt idx="60">
                  <c:v>0.94955054118510385</c:v>
                </c:pt>
                <c:pt idx="61">
                  <c:v>0.95101816180517351</c:v>
                </c:pt>
                <c:pt idx="62">
                  <c:v>0.95193542469271708</c:v>
                </c:pt>
                <c:pt idx="63">
                  <c:v>0.95321959273527812</c:v>
                </c:pt>
                <c:pt idx="64">
                  <c:v>0.95358649789029559</c:v>
                </c:pt>
                <c:pt idx="65">
                  <c:v>0.9557879288204002</c:v>
                </c:pt>
                <c:pt idx="66">
                  <c:v>0.95835626490552217</c:v>
                </c:pt>
                <c:pt idx="67">
                  <c:v>0.96055769583562678</c:v>
                </c:pt>
                <c:pt idx="68">
                  <c:v>0.96165841130067908</c:v>
                </c:pt>
                <c:pt idx="69">
                  <c:v>0.96312603192074875</c:v>
                </c:pt>
                <c:pt idx="70">
                  <c:v>0.96569436800587072</c:v>
                </c:pt>
                <c:pt idx="71">
                  <c:v>0.96679508347092302</c:v>
                </c:pt>
                <c:pt idx="72">
                  <c:v>0.96844615666850142</c:v>
                </c:pt>
                <c:pt idx="73">
                  <c:v>0.96917996697853626</c:v>
                </c:pt>
                <c:pt idx="74">
                  <c:v>0.97028068244358856</c:v>
                </c:pt>
                <c:pt idx="75">
                  <c:v>0.97083104017611466</c:v>
                </c:pt>
                <c:pt idx="76">
                  <c:v>0.9721152082186757</c:v>
                </c:pt>
                <c:pt idx="77">
                  <c:v>0.97284901852871053</c:v>
                </c:pt>
                <c:pt idx="78">
                  <c:v>0.97413318657127157</c:v>
                </c:pt>
                <c:pt idx="79">
                  <c:v>0.97541735461383261</c:v>
                </c:pt>
                <c:pt idx="80">
                  <c:v>0.97725188038891975</c:v>
                </c:pt>
                <c:pt idx="81">
                  <c:v>0.97835259585397205</c:v>
                </c:pt>
                <c:pt idx="82">
                  <c:v>0.97926985874151562</c:v>
                </c:pt>
                <c:pt idx="83">
                  <c:v>0.98073747936158528</c:v>
                </c:pt>
                <c:pt idx="84">
                  <c:v>0.98128783709411138</c:v>
                </c:pt>
                <c:pt idx="85">
                  <c:v>0.98220509998165495</c:v>
                </c:pt>
                <c:pt idx="86">
                  <c:v>0.98367272060172462</c:v>
                </c:pt>
                <c:pt idx="87">
                  <c:v>0.98440653091175945</c:v>
                </c:pt>
                <c:pt idx="88">
                  <c:v>0.98550724637681175</c:v>
                </c:pt>
                <c:pt idx="89">
                  <c:v>0.98697486699688142</c:v>
                </c:pt>
                <c:pt idx="90">
                  <c:v>0.98770867730691625</c:v>
                </c:pt>
                <c:pt idx="91">
                  <c:v>0.98825903503944235</c:v>
                </c:pt>
                <c:pt idx="92">
                  <c:v>0.98899284534947718</c:v>
                </c:pt>
                <c:pt idx="93">
                  <c:v>0.98954320308200328</c:v>
                </c:pt>
                <c:pt idx="94">
                  <c:v>0.98991010823702075</c:v>
                </c:pt>
                <c:pt idx="95">
                  <c:v>0.99156118143459915</c:v>
                </c:pt>
                <c:pt idx="96">
                  <c:v>0.99321225463217755</c:v>
                </c:pt>
                <c:pt idx="97">
                  <c:v>0.99449642267473859</c:v>
                </c:pt>
                <c:pt idx="98">
                  <c:v>0.99486332782975606</c:v>
                </c:pt>
                <c:pt idx="9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76128"/>
        <c:axId val="112194688"/>
      </c:lineChart>
      <c:catAx>
        <c:axId val="11217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194688"/>
        <c:crosses val="autoZero"/>
        <c:auto val="1"/>
        <c:lblAlgn val="ctr"/>
        <c:lblOffset val="100"/>
        <c:noMultiLvlLbl val="0"/>
      </c:catAx>
      <c:valAx>
        <c:axId val="11219468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17612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results_by_poffset_1!$AH$2:$AH$101</c:f>
              <c:numCache>
                <c:formatCode>0%</c:formatCode>
                <c:ptCount val="100"/>
                <c:pt idx="0">
                  <c:v>7.6781741078696633E-2</c:v>
                </c:pt>
                <c:pt idx="1">
                  <c:v>0.12571614633805983</c:v>
                </c:pt>
                <c:pt idx="2">
                  <c:v>0.16996798176588701</c:v>
                </c:pt>
                <c:pt idx="3">
                  <c:v>0.20890928683841259</c:v>
                </c:pt>
                <c:pt idx="4">
                  <c:v>0.24530773941964046</c:v>
                </c:pt>
                <c:pt idx="5">
                  <c:v>0.27824853282062811</c:v>
                </c:pt>
                <c:pt idx="6">
                  <c:v>0.30872399972090642</c:v>
                </c:pt>
                <c:pt idx="7">
                  <c:v>0.33754816302165297</c:v>
                </c:pt>
                <c:pt idx="8">
                  <c:v>0.3652094364635744</c:v>
                </c:pt>
                <c:pt idx="9">
                  <c:v>0.39172332524478831</c:v>
                </c:pt>
                <c:pt idx="10">
                  <c:v>0.41607423888858741</c:v>
                </c:pt>
                <c:pt idx="11">
                  <c:v>0.43905294249897281</c:v>
                </c:pt>
                <c:pt idx="12">
                  <c:v>0.46092302444394484</c:v>
                </c:pt>
                <c:pt idx="13">
                  <c:v>0.48163021653009175</c:v>
                </c:pt>
                <c:pt idx="14">
                  <c:v>0.501383838932002</c:v>
                </c:pt>
                <c:pt idx="15">
                  <c:v>0.5204397274186171</c:v>
                </c:pt>
                <c:pt idx="16">
                  <c:v>0.53962741008923243</c:v>
                </c:pt>
                <c:pt idx="17">
                  <c:v>0.55693896378760976</c:v>
                </c:pt>
                <c:pt idx="18">
                  <c:v>0.57407996030669284</c:v>
                </c:pt>
                <c:pt idx="19">
                  <c:v>0.59006581956600956</c:v>
                </c:pt>
                <c:pt idx="20">
                  <c:v>0.60549349169309019</c:v>
                </c:pt>
                <c:pt idx="21">
                  <c:v>0.61983579995193394</c:v>
                </c:pt>
                <c:pt idx="22">
                  <c:v>0.63372070486630649</c:v>
                </c:pt>
                <c:pt idx="23">
                  <c:v>0.64709393824279593</c:v>
                </c:pt>
                <c:pt idx="24">
                  <c:v>0.65969966431246074</c:v>
                </c:pt>
                <c:pt idx="25">
                  <c:v>0.67200303901883107</c:v>
                </c:pt>
                <c:pt idx="26">
                  <c:v>0.68423664033367182</c:v>
                </c:pt>
                <c:pt idx="27">
                  <c:v>0.69623766367674755</c:v>
                </c:pt>
                <c:pt idx="28">
                  <c:v>0.7076572420904107</c:v>
                </c:pt>
                <c:pt idx="29">
                  <c:v>0.71860391196148499</c:v>
                </c:pt>
                <c:pt idx="30">
                  <c:v>0.72951181883726512</c:v>
                </c:pt>
                <c:pt idx="31">
                  <c:v>0.73943514563257329</c:v>
                </c:pt>
                <c:pt idx="32">
                  <c:v>0.74907162626270452</c:v>
                </c:pt>
                <c:pt idx="33">
                  <c:v>0.75840575552954126</c:v>
                </c:pt>
                <c:pt idx="34">
                  <c:v>0.76741427563590692</c:v>
                </c:pt>
                <c:pt idx="35">
                  <c:v>0.77620572296862522</c:v>
                </c:pt>
                <c:pt idx="36">
                  <c:v>0.78474133453240202</c:v>
                </c:pt>
                <c:pt idx="37">
                  <c:v>0.79302111032723721</c:v>
                </c:pt>
                <c:pt idx="38">
                  <c:v>0.80094426656536599</c:v>
                </c:pt>
                <c:pt idx="39">
                  <c:v>0.80911550597337756</c:v>
                </c:pt>
                <c:pt idx="40">
                  <c:v>0.81664327965950578</c:v>
                </c:pt>
                <c:pt idx="41">
                  <c:v>0.82424082673716359</c:v>
                </c:pt>
                <c:pt idx="42">
                  <c:v>0.83109412430517327</c:v>
                </c:pt>
                <c:pt idx="43">
                  <c:v>0.83747451333059408</c:v>
                </c:pt>
                <c:pt idx="44">
                  <c:v>0.84400220173813267</c:v>
                </c:pt>
                <c:pt idx="45">
                  <c:v>0.85030506477296508</c:v>
                </c:pt>
                <c:pt idx="46">
                  <c:v>0.85629782384544417</c:v>
                </c:pt>
                <c:pt idx="47">
                  <c:v>0.8622983355169821</c:v>
                </c:pt>
                <c:pt idx="48">
                  <c:v>0.86798099062710776</c:v>
                </c:pt>
                <c:pt idx="49">
                  <c:v>0.87381094511935131</c:v>
                </c:pt>
                <c:pt idx="50">
                  <c:v>0.87887339230477024</c:v>
                </c:pt>
                <c:pt idx="51">
                  <c:v>0.88345517834854137</c:v>
                </c:pt>
                <c:pt idx="52">
                  <c:v>0.88849436773678381</c:v>
                </c:pt>
                <c:pt idx="53">
                  <c:v>0.89324671095984931</c:v>
                </c:pt>
                <c:pt idx="54">
                  <c:v>0.89808433277256206</c:v>
                </c:pt>
                <c:pt idx="55">
                  <c:v>0.90269712921256862</c:v>
                </c:pt>
                <c:pt idx="56">
                  <c:v>0.90730992565257518</c:v>
                </c:pt>
                <c:pt idx="57">
                  <c:v>0.91191496949352291</c:v>
                </c:pt>
                <c:pt idx="58">
                  <c:v>0.91598508399941103</c:v>
                </c:pt>
                <c:pt idx="59">
                  <c:v>0.92059012784035876</c:v>
                </c:pt>
                <c:pt idx="60">
                  <c:v>0.92438890137918761</c:v>
                </c:pt>
                <c:pt idx="61">
                  <c:v>0.92738915721495652</c:v>
                </c:pt>
                <c:pt idx="62">
                  <c:v>0.93006380389025445</c:v>
                </c:pt>
                <c:pt idx="63">
                  <c:v>0.93273069796649355</c:v>
                </c:pt>
                <c:pt idx="64">
                  <c:v>0.9352580452596736</c:v>
                </c:pt>
                <c:pt idx="65">
                  <c:v>0.9378241555481478</c:v>
                </c:pt>
                <c:pt idx="66">
                  <c:v>0.94032824504415136</c:v>
                </c:pt>
                <c:pt idx="67">
                  <c:v>0.94228965260603648</c:v>
                </c:pt>
                <c:pt idx="68">
                  <c:v>0.9443285861585099</c:v>
                </c:pt>
                <c:pt idx="69">
                  <c:v>0.94663886067804259</c:v>
                </c:pt>
                <c:pt idx="70">
                  <c:v>0.94868554682957484</c:v>
                </c:pt>
                <c:pt idx="71">
                  <c:v>0.9509105427594603</c:v>
                </c:pt>
                <c:pt idx="72">
                  <c:v>0.95315879648652224</c:v>
                </c:pt>
                <c:pt idx="73">
                  <c:v>0.95536053461923121</c:v>
                </c:pt>
                <c:pt idx="74">
                  <c:v>0.95742272596888123</c:v>
                </c:pt>
                <c:pt idx="75">
                  <c:v>0.95957794850723721</c:v>
                </c:pt>
                <c:pt idx="76">
                  <c:v>0.96155486126723999</c:v>
                </c:pt>
                <c:pt idx="77">
                  <c:v>0.96345424803665447</c:v>
                </c:pt>
                <c:pt idx="78">
                  <c:v>0.96534588220701012</c:v>
                </c:pt>
                <c:pt idx="79">
                  <c:v>0.9670669591980714</c:v>
                </c:pt>
                <c:pt idx="80">
                  <c:v>0.96884230438254448</c:v>
                </c:pt>
                <c:pt idx="81">
                  <c:v>0.97034630859995841</c:v>
                </c:pt>
                <c:pt idx="82">
                  <c:v>0.97205188039290202</c:v>
                </c:pt>
                <c:pt idx="83">
                  <c:v>0.97351712161502169</c:v>
                </c:pt>
                <c:pt idx="84">
                  <c:v>0.97511415702114157</c:v>
                </c:pt>
                <c:pt idx="85">
                  <c:v>0.9765716456442024</c:v>
                </c:pt>
                <c:pt idx="86">
                  <c:v>0.97821519664467527</c:v>
                </c:pt>
                <c:pt idx="87">
                  <c:v>0.97954089108373599</c:v>
                </c:pt>
                <c:pt idx="88">
                  <c:v>0.98085108032467905</c:v>
                </c:pt>
                <c:pt idx="89">
                  <c:v>0.98242485793362244</c:v>
                </c:pt>
                <c:pt idx="90">
                  <c:v>0.98403739853785999</c:v>
                </c:pt>
                <c:pt idx="91">
                  <c:v>0.98561892874586221</c:v>
                </c:pt>
                <c:pt idx="92">
                  <c:v>0.98713068556233496</c:v>
                </c:pt>
                <c:pt idx="93">
                  <c:v>0.98850289559574867</c:v>
                </c:pt>
                <c:pt idx="94">
                  <c:v>0.98961926986022086</c:v>
                </c:pt>
                <c:pt idx="95">
                  <c:v>0.99088294350681083</c:v>
                </c:pt>
                <c:pt idx="96">
                  <c:v>0.99221639054493038</c:v>
                </c:pt>
                <c:pt idx="97">
                  <c:v>0.99403825132375645</c:v>
                </c:pt>
                <c:pt idx="98">
                  <c:v>0.99722456953693739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96704"/>
        <c:axId val="112298624"/>
      </c:lineChart>
      <c:catAx>
        <c:axId val="112296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298624"/>
        <c:crosses val="autoZero"/>
        <c:auto val="1"/>
        <c:lblAlgn val="ctr"/>
        <c:lblOffset val="100"/>
        <c:noMultiLvlLbl val="0"/>
      </c:catAx>
      <c:valAx>
        <c:axId val="112298624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296704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results_by_poffset_1!$AJ$2:$AJ$101</c:f>
              <c:numCache>
                <c:formatCode>0%</c:formatCode>
                <c:ptCount val="100"/>
                <c:pt idx="0">
                  <c:v>6.6884448404657848E-2</c:v>
                </c:pt>
                <c:pt idx="1">
                  <c:v>0.11623269443096974</c:v>
                </c:pt>
                <c:pt idx="2">
                  <c:v>0.16341578688411756</c:v>
                </c:pt>
                <c:pt idx="3">
                  <c:v>0.20468925950545899</c:v>
                </c:pt>
                <c:pt idx="4">
                  <c:v>0.24451715510166966</c:v>
                </c:pt>
                <c:pt idx="5">
                  <c:v>0.27989558726178204</c:v>
                </c:pt>
                <c:pt idx="6">
                  <c:v>0.31326379064700011</c:v>
                </c:pt>
                <c:pt idx="7">
                  <c:v>0.34404990870033259</c:v>
                </c:pt>
                <c:pt idx="8">
                  <c:v>0.37444699575388485</c:v>
                </c:pt>
                <c:pt idx="9">
                  <c:v>0.40302454733931298</c:v>
                </c:pt>
                <c:pt idx="10">
                  <c:v>0.42922729475317056</c:v>
                </c:pt>
                <c:pt idx="11">
                  <c:v>0.45400324731669128</c:v>
                </c:pt>
                <c:pt idx="12">
                  <c:v>0.47710886932247704</c:v>
                </c:pt>
                <c:pt idx="13">
                  <c:v>0.49889094751245461</c:v>
                </c:pt>
                <c:pt idx="14">
                  <c:v>0.51900543447244496</c:v>
                </c:pt>
                <c:pt idx="15">
                  <c:v>0.53903444118359078</c:v>
                </c:pt>
                <c:pt idx="16">
                  <c:v>0.55929460748733861</c:v>
                </c:pt>
                <c:pt idx="17">
                  <c:v>0.57844703467985803</c:v>
                </c:pt>
                <c:pt idx="18">
                  <c:v>0.5959875506506267</c:v>
                </c:pt>
                <c:pt idx="19">
                  <c:v>0.61270035006250001</c:v>
                </c:pt>
                <c:pt idx="20">
                  <c:v>0.62833703682225195</c:v>
                </c:pt>
                <c:pt idx="21">
                  <c:v>0.64280402348600008</c:v>
                </c:pt>
                <c:pt idx="22">
                  <c:v>0.65667664035707762</c:v>
                </c:pt>
                <c:pt idx="23">
                  <c:v>0.67004353765655689</c:v>
                </c:pt>
                <c:pt idx="24">
                  <c:v>0.68267814278096106</c:v>
                </c:pt>
                <c:pt idx="25">
                  <c:v>0.69488404758007638</c:v>
                </c:pt>
                <c:pt idx="26">
                  <c:v>0.70695813228267068</c:v>
                </c:pt>
                <c:pt idx="27">
                  <c:v>0.71889451260546011</c:v>
                </c:pt>
                <c:pt idx="28">
                  <c:v>0.72965080911825797</c:v>
                </c:pt>
                <c:pt idx="29">
                  <c:v>0.74013011724605204</c:v>
                </c:pt>
                <c:pt idx="30">
                  <c:v>0.75154008025862307</c:v>
                </c:pt>
                <c:pt idx="31">
                  <c:v>0.76077346243061417</c:v>
                </c:pt>
                <c:pt idx="32">
                  <c:v>0.76959389764550035</c:v>
                </c:pt>
                <c:pt idx="33">
                  <c:v>0.77860074295214576</c:v>
                </c:pt>
                <c:pt idx="34">
                  <c:v>0.78663449970406596</c:v>
                </c:pt>
                <c:pt idx="35">
                  <c:v>0.79516194121194028</c:v>
                </c:pt>
                <c:pt idx="36">
                  <c:v>0.80334224217039019</c:v>
                </c:pt>
                <c:pt idx="37">
                  <c:v>0.81074963278087597</c:v>
                </c:pt>
                <c:pt idx="38">
                  <c:v>0.81801337933416995</c:v>
                </c:pt>
                <c:pt idx="39">
                  <c:v>0.82555090498829597</c:v>
                </c:pt>
                <c:pt idx="40">
                  <c:v>0.83289482467796805</c:v>
                </c:pt>
                <c:pt idx="41">
                  <c:v>0.83981646082378825</c:v>
                </c:pt>
                <c:pt idx="42">
                  <c:v>0.8460321259280803</c:v>
                </c:pt>
                <c:pt idx="43">
                  <c:v>0.85182651530381726</c:v>
                </c:pt>
                <c:pt idx="44">
                  <c:v>0.85746063881759305</c:v>
                </c:pt>
                <c:pt idx="45">
                  <c:v>0.8631880066891926</c:v>
                </c:pt>
                <c:pt idx="46">
                  <c:v>0.86850517586596798</c:v>
                </c:pt>
                <c:pt idx="47">
                  <c:v>0.87376970634946272</c:v>
                </c:pt>
                <c:pt idx="48">
                  <c:v>0.87857415306785291</c:v>
                </c:pt>
                <c:pt idx="49">
                  <c:v>0.88379891058525883</c:v>
                </c:pt>
                <c:pt idx="50">
                  <c:v>0.88853493307786646</c:v>
                </c:pt>
                <c:pt idx="51">
                  <c:v>0.89287946578727495</c:v>
                </c:pt>
                <c:pt idx="52">
                  <c:v>0.89762369732859371</c:v>
                </c:pt>
                <c:pt idx="53">
                  <c:v>0.90206068994384858</c:v>
                </c:pt>
                <c:pt idx="54">
                  <c:v>0.9066573283644902</c:v>
                </c:pt>
                <c:pt idx="55">
                  <c:v>0.91127726625969518</c:v>
                </c:pt>
                <c:pt idx="56">
                  <c:v>0.91600968634868907</c:v>
                </c:pt>
                <c:pt idx="57">
                  <c:v>0.92028408476274226</c:v>
                </c:pt>
                <c:pt idx="58">
                  <c:v>0.92413164123432323</c:v>
                </c:pt>
                <c:pt idx="59">
                  <c:v>0.92880449300641832</c:v>
                </c:pt>
                <c:pt idx="60">
                  <c:v>0.93261996021009475</c:v>
                </c:pt>
                <c:pt idx="61">
                  <c:v>0.93556269867876951</c:v>
                </c:pt>
                <c:pt idx="62">
                  <c:v>0.93801040685085457</c:v>
                </c:pt>
                <c:pt idx="63">
                  <c:v>0.94043402752258587</c:v>
                </c:pt>
                <c:pt idx="64">
                  <c:v>0.94273015955928408</c:v>
                </c:pt>
                <c:pt idx="65">
                  <c:v>0.94539397263625002</c:v>
                </c:pt>
                <c:pt idx="66">
                  <c:v>0.94790225515362414</c:v>
                </c:pt>
                <c:pt idx="67">
                  <c:v>0.94965087366132217</c:v>
                </c:pt>
                <c:pt idx="68">
                  <c:v>0.95157185360144847</c:v>
                </c:pt>
                <c:pt idx="69">
                  <c:v>0.95366409602647195</c:v>
                </c:pt>
                <c:pt idx="70">
                  <c:v>0.95578807391190224</c:v>
                </c:pt>
                <c:pt idx="71">
                  <c:v>0.9578755935429023</c:v>
                </c:pt>
                <c:pt idx="72">
                  <c:v>0.95984282041156399</c:v>
                </c:pt>
                <c:pt idx="73">
                  <c:v>0.96196489524151385</c:v>
                </c:pt>
                <c:pt idx="74">
                  <c:v>0.96359210774409021</c:v>
                </c:pt>
                <c:pt idx="75">
                  <c:v>0.96551728870152598</c:v>
                </c:pt>
                <c:pt idx="76">
                  <c:v>0.96729196209369439</c:v>
                </c:pt>
                <c:pt idx="77">
                  <c:v>0.96892505351883484</c:v>
                </c:pt>
                <c:pt idx="78">
                  <c:v>0.97048484782401867</c:v>
                </c:pt>
                <c:pt idx="79">
                  <c:v>0.9719287201402963</c:v>
                </c:pt>
                <c:pt idx="80">
                  <c:v>0.97329036259075175</c:v>
                </c:pt>
                <c:pt idx="81">
                  <c:v>0.97477102195226561</c:v>
                </c:pt>
                <c:pt idx="82">
                  <c:v>0.97619246680437843</c:v>
                </c:pt>
                <c:pt idx="83">
                  <c:v>0.97767991819770572</c:v>
                </c:pt>
                <c:pt idx="84">
                  <c:v>0.97911663574013941</c:v>
                </c:pt>
                <c:pt idx="85">
                  <c:v>0.98040613719917902</c:v>
                </c:pt>
                <c:pt idx="86">
                  <c:v>0.98191839264238856</c:v>
                </c:pt>
                <c:pt idx="87">
                  <c:v>0.98289522297943877</c:v>
                </c:pt>
                <c:pt idx="88">
                  <c:v>0.98403349317605637</c:v>
                </c:pt>
                <c:pt idx="89">
                  <c:v>0.98533349092419675</c:v>
                </c:pt>
                <c:pt idx="90">
                  <c:v>0.98680373619431139</c:v>
                </c:pt>
                <c:pt idx="91">
                  <c:v>0.98820190480164616</c:v>
                </c:pt>
                <c:pt idx="92">
                  <c:v>0.98952287547201601</c:v>
                </c:pt>
                <c:pt idx="93">
                  <c:v>0.99064845505828403</c:v>
                </c:pt>
                <c:pt idx="94">
                  <c:v>0.99157420131075591</c:v>
                </c:pt>
                <c:pt idx="95">
                  <c:v>0.99257064830796071</c:v>
                </c:pt>
                <c:pt idx="96">
                  <c:v>0.9938263557902427</c:v>
                </c:pt>
                <c:pt idx="97">
                  <c:v>0.99524077095197039</c:v>
                </c:pt>
                <c:pt idx="98">
                  <c:v>0.99783676377756914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[1]results_by_poffset_1!$I$2:$I$101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17120"/>
        <c:axId val="112519040"/>
      </c:lineChart>
      <c:catAx>
        <c:axId val="112517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519040"/>
        <c:crosses val="autoZero"/>
        <c:auto val="1"/>
        <c:lblAlgn val="ctr"/>
        <c:lblOffset val="100"/>
        <c:noMultiLvlLbl val="0"/>
      </c:catAx>
      <c:valAx>
        <c:axId val="11251904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1251712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ON US Email Response Model 2014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of December 1, 2014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754372"/>
            <a:ext cx="3144264" cy="4796352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22 behavioral predictors considered</a:t>
            </a:r>
          </a:p>
          <a:p>
            <a:pPr lvl="1"/>
            <a:r>
              <a:rPr lang="en-US" sz="1000" dirty="0" smtClean="0"/>
              <a:t>Model Training using 6 ON US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Various seasons</a:t>
            </a:r>
          </a:p>
          <a:p>
            <a:pPr lvl="2"/>
            <a:r>
              <a:rPr lang="en-US" sz="900" dirty="0"/>
              <a:t>C</a:t>
            </a:r>
            <a:r>
              <a:rPr lang="en-US" sz="900" dirty="0" smtClean="0"/>
              <a:t>ross-divisional</a:t>
            </a:r>
          </a:p>
          <a:p>
            <a:pPr lvl="2"/>
            <a:r>
              <a:rPr lang="en-US" sz="900" dirty="0" smtClean="0"/>
              <a:t>Various messages and promos (e.g. flash, S&amp;S, </a:t>
            </a:r>
            <a:r>
              <a:rPr lang="en-US" sz="900" dirty="0" err="1" smtClean="0"/>
              <a:t>supercash</a:t>
            </a:r>
            <a:r>
              <a:rPr lang="en-US" sz="900" dirty="0" smtClean="0"/>
              <a:t>, ODW, BRONG, waterfall)</a:t>
            </a:r>
          </a:p>
          <a:p>
            <a:pPr lvl="2"/>
            <a:r>
              <a:rPr lang="en-US" sz="900" dirty="0" smtClean="0"/>
              <a:t>Multiple discount </a:t>
            </a:r>
            <a:r>
              <a:rPr lang="en-US" sz="900" dirty="0" smtClean="0"/>
              <a:t>levels</a:t>
            </a:r>
          </a:p>
          <a:p>
            <a:pPr lvl="2"/>
            <a:r>
              <a:rPr lang="en-US" sz="900" dirty="0"/>
              <a:t>Full file, no double circ 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3657" y="1228497"/>
            <a:ext cx="46326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228497"/>
            <a:ext cx="3144264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1964322" y="3859216"/>
            <a:ext cx="3957607" cy="555992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7676" y="2027604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9666" y="344981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6014" y="536279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582959"/>
              </p:ext>
            </p:extLst>
          </p:nvPr>
        </p:nvGraphicFramePr>
        <p:xfrm>
          <a:off x="4114800" y="1754372"/>
          <a:ext cx="5029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67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ON US file would produce 92% of expected responses and 93% of expected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27705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6763" y="6400800"/>
            <a:ext cx="625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*validations for slide 3-5 using ON campaign 259111 campaign segment </a:t>
            </a:r>
            <a:r>
              <a:rPr lang="en-US" sz="1000" i="1" dirty="0"/>
              <a:t>625394 (</a:t>
            </a:r>
            <a:r>
              <a:rPr lang="en-US" sz="1000" i="1" dirty="0" smtClean="0"/>
              <a:t>email drop 7/29/14)</a:t>
            </a:r>
            <a:endParaRPr lang="en-US" sz="1000" i="1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2172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376291"/>
              </p:ext>
            </p:extLst>
          </p:nvPr>
        </p:nvGraphicFramePr>
        <p:xfrm>
          <a:off x="474312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ON US file would produce 92% of expected online responses and 92% of expected online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67361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70254"/>
              </p:ext>
            </p:extLst>
          </p:nvPr>
        </p:nvGraphicFramePr>
        <p:xfrm>
          <a:off x="474312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69939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ON US file would produce 92% of expected retail responses and 93% of expected retail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42731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6382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466323"/>
              </p:ext>
            </p:extLst>
          </p:nvPr>
        </p:nvGraphicFramePr>
        <p:xfrm>
          <a:off x="4743121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80245"/>
              </p:ext>
            </p:extLst>
          </p:nvPr>
        </p:nvGraphicFramePr>
        <p:xfrm>
          <a:off x="122237" y="1223852"/>
          <a:ext cx="6896346" cy="3662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8988"/>
                <a:gridCol w="1243012"/>
                <a:gridCol w="610211"/>
                <a:gridCol w="610211"/>
                <a:gridCol w="1106488"/>
                <a:gridCol w="657225"/>
                <a:gridCol w="610211"/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Analysis of Maximum Likelihood Estimates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Degrees </a:t>
                      </a:r>
                      <a:r>
                        <a:rPr lang="en-US" sz="1000" b="1" u="none" strike="noStrike" dirty="0" smtClean="0">
                          <a:effectLst/>
                        </a:rPr>
                        <a:t>of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00" b="1" u="none" strike="noStrike" dirty="0" smtClean="0">
                          <a:effectLst/>
                        </a:rPr>
                        <a:t>Freedom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Exp</a:t>
                      </a:r>
                      <a:r>
                        <a:rPr lang="en-US" sz="1000" b="1" u="none" strike="noStrike" dirty="0">
                          <a:effectLst/>
                        </a:rPr>
                        <a:t>(Est)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-5.9089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737133.021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NUM_TXNS_12MO_SLS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5.9268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14572.0313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374.9500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ONSALE_QTY_12MO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RESPONSE_RATE_12MO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0.8720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17426.55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4.6760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1994.92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1.4370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ON_PROMOTIONS_RECEIVED_12MO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167.94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6657.19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15186.96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4.4370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NET_SALES_ONL_PCT_12MO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0.8830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1954.54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1.7260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1004.35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1.7840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PLCC_TXN_PCT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1.0280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BASIC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944.98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1.1590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SISTER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490.19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03397"/>
              </p:ext>
            </p:extLst>
          </p:nvPr>
        </p:nvGraphicFramePr>
        <p:xfrm>
          <a:off x="452622" y="5216525"/>
          <a:ext cx="37994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831"/>
                <a:gridCol w="977018"/>
                <a:gridCol w="89058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                    Model Fit Statistics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Criterion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Only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and Covariates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1844893.6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1483524.1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1844905.7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1483717.7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(-2 Log 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1844891.6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1483492.1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25703"/>
              </p:ext>
            </p:extLst>
          </p:nvPr>
        </p:nvGraphicFramePr>
        <p:xfrm>
          <a:off x="4559301" y="5223613"/>
          <a:ext cx="41274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 Statistic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10487"/>
              </p:ext>
            </p:extLst>
          </p:nvPr>
        </p:nvGraphicFramePr>
        <p:xfrm>
          <a:off x="244475" y="1304297"/>
          <a:ext cx="6726873" cy="1133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698"/>
                <a:gridCol w="615315"/>
                <a:gridCol w="3371850"/>
                <a:gridCol w="914400"/>
                <a:gridCol w="1324610"/>
              </a:tblGrid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Campaign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Campaign_Segment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Wed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16-Apr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50Off Active (1v)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256139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548746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17-May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 Basic Khaki &amp; Chino (1v)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257167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582461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20-Jun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Summer Shop (1v)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258543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616505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20-Jul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Stuff &amp; Save/20% Off (2v)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645875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Mon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18-Aug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BRONG (1v)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260937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676126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Thurs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11-Sep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family flannels (1v)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702023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27613</TotalTime>
  <Words>629</Words>
  <Application>Microsoft Office PowerPoint</Application>
  <PresentationFormat>On-screen Show (4:3)</PresentationFormat>
  <Paragraphs>314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395</cp:revision>
  <dcterms:created xsi:type="dcterms:W3CDTF">2013-06-24T17:07:26Z</dcterms:created>
  <dcterms:modified xsi:type="dcterms:W3CDTF">2015-02-11T20:10:43Z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