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14" r:id="rId2"/>
    <p:sldId id="342" r:id="rId3"/>
    <p:sldId id="341" r:id="rId4"/>
    <p:sldId id="338" r:id="rId5"/>
    <p:sldId id="339" r:id="rId6"/>
    <p:sldId id="343" r:id="rId7"/>
    <p:sldId id="33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41"/>
    <a:srgbClr val="2485ED"/>
    <a:srgbClr val="6C1769"/>
    <a:srgbClr val="679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229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6u33x\AppData\Local\Microsoft\Windows\Temporary%20Internet%20Files\Content.Outlook\B350A216\ON%20CA%20EM%20Reponse%20Model%20Results%20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%20Canada\validation_onca_26178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%20Canada\validation_onca_26178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%20Canada\validation_onca_26178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%20Canada\validation_onca_26178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%20Canada\validation_onca_26178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ON%20Canada\validation_onca_26178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Pt>
            <c:idx val="6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7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8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9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2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'VARIABLE IMPORTANCE'!$A$2:$A$13</c:f>
              <c:strCache>
                <c:ptCount val="12"/>
                <c:pt idx="0">
                  <c:v>Response Rate to DMs last 12mo ON</c:v>
                </c:pt>
                <c:pt idx="1">
                  <c:v>DM promotions received last 12mo ON</c:v>
                </c:pt>
                <c:pt idx="2">
                  <c:v>Days since last purchase ON</c:v>
                </c:pt>
                <c:pt idx="3">
                  <c:v>Years on books CORP</c:v>
                </c:pt>
                <c:pt idx="4">
                  <c:v>Emails viewed ON</c:v>
                </c:pt>
                <c:pt idx="5">
                  <c:v>Net Sales online percent in last 12mo ON</c:v>
                </c:pt>
                <c:pt idx="6">
                  <c:v>Average unit retail last 12mo ON</c:v>
                </c:pt>
                <c:pt idx="7">
                  <c:v>Emails clicked ON</c:v>
                </c:pt>
                <c:pt idx="8">
                  <c:v>Discount Percent 12 last 12mo ON</c:v>
                </c:pt>
                <c:pt idx="9">
                  <c:v>Onsale Items in last 12mo ON</c:v>
                </c:pt>
                <c:pt idx="10">
                  <c:v>Divisions shopped ON</c:v>
                </c:pt>
                <c:pt idx="11">
                  <c:v>No. of Sales and Mixed Transactions in last 12mo ON</c:v>
                </c:pt>
              </c:strCache>
            </c:strRef>
          </c:cat>
          <c:val>
            <c:numRef>
              <c:f>'VARIABLE IMPORTANCE'!$D$2:$D$13</c:f>
              <c:numCache>
                <c:formatCode>0.00%</c:formatCode>
                <c:ptCount val="12"/>
                <c:pt idx="0">
                  <c:v>3.127343754215306E-3</c:v>
                </c:pt>
                <c:pt idx="1">
                  <c:v>3.2289369482422225E-3</c:v>
                </c:pt>
                <c:pt idx="2">
                  <c:v>4.6144995635910568E-3</c:v>
                </c:pt>
                <c:pt idx="3">
                  <c:v>9.4359368066694316E-3</c:v>
                </c:pt>
                <c:pt idx="4">
                  <c:v>1.7239959064674459E-2</c:v>
                </c:pt>
                <c:pt idx="5">
                  <c:v>2.0551681362222407E-2</c:v>
                </c:pt>
                <c:pt idx="6">
                  <c:v>2.6716080938480657E-2</c:v>
                </c:pt>
                <c:pt idx="7">
                  <c:v>3.0577187574592268E-2</c:v>
                </c:pt>
                <c:pt idx="8">
                  <c:v>3.8686554677770379E-2</c:v>
                </c:pt>
                <c:pt idx="9">
                  <c:v>6.2017018016219394E-2</c:v>
                </c:pt>
                <c:pt idx="10">
                  <c:v>0.11673381735270327</c:v>
                </c:pt>
                <c:pt idx="11">
                  <c:v>0.14529065185882906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72736"/>
        <c:axId val="73978624"/>
      </c:barChart>
      <c:catAx>
        <c:axId val="7397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3978624"/>
        <c:crosses val="autoZero"/>
        <c:auto val="1"/>
        <c:lblAlgn val="ctr"/>
        <c:lblOffset val="100"/>
        <c:noMultiLvlLbl val="0"/>
      </c:catAx>
      <c:valAx>
        <c:axId val="73978624"/>
        <c:scaling>
          <c:orientation val="minMax"/>
        </c:scaling>
        <c:delete val="1"/>
        <c:axPos val="b"/>
        <c:majorGridlines>
          <c:spPr>
            <a:ln>
              <a:prstDash val="dashDot"/>
            </a:ln>
          </c:spPr>
        </c:majorGridlines>
        <c:numFmt formatCode="#,##0.00" sourceLinked="0"/>
        <c:majorTickMark val="none"/>
        <c:minorTickMark val="none"/>
        <c:tickLblPos val="nextTo"/>
        <c:crossAx val="739727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multi!$G$2:$G$101</c:f>
              <c:numCache>
                <c:formatCode>0%</c:formatCode>
                <c:ptCount val="100"/>
                <c:pt idx="0">
                  <c:v>0.11089085120442121</c:v>
                </c:pt>
                <c:pt idx="1">
                  <c:v>0.17702889409503214</c:v>
                </c:pt>
                <c:pt idx="2">
                  <c:v>0.22874992491139545</c:v>
                </c:pt>
                <c:pt idx="3">
                  <c:v>0.27248152820327987</c:v>
                </c:pt>
                <c:pt idx="4">
                  <c:v>0.3111071063855349</c:v>
                </c:pt>
                <c:pt idx="5">
                  <c:v>0.34288460383252234</c:v>
                </c:pt>
                <c:pt idx="6">
                  <c:v>0.37237940770108724</c:v>
                </c:pt>
                <c:pt idx="7">
                  <c:v>0.3992310926893734</c:v>
                </c:pt>
                <c:pt idx="8">
                  <c:v>0.42644320297951577</c:v>
                </c:pt>
                <c:pt idx="9">
                  <c:v>0.45167297410944907</c:v>
                </c:pt>
                <c:pt idx="10">
                  <c:v>0.47455998077731715</c:v>
                </c:pt>
                <c:pt idx="11">
                  <c:v>0.49648585330690204</c:v>
                </c:pt>
                <c:pt idx="12">
                  <c:v>0.51546825253799478</c:v>
                </c:pt>
                <c:pt idx="13">
                  <c:v>0.53372980116537505</c:v>
                </c:pt>
                <c:pt idx="14">
                  <c:v>0.55018922328347442</c:v>
                </c:pt>
                <c:pt idx="15">
                  <c:v>0.56646843275064573</c:v>
                </c:pt>
                <c:pt idx="16">
                  <c:v>0.58172643719589112</c:v>
                </c:pt>
                <c:pt idx="17">
                  <c:v>0.59902685168498826</c:v>
                </c:pt>
                <c:pt idx="18">
                  <c:v>0.61230251697002458</c:v>
                </c:pt>
                <c:pt idx="19">
                  <c:v>0.62539796960413285</c:v>
                </c:pt>
                <c:pt idx="20">
                  <c:v>0.63699165014717363</c:v>
                </c:pt>
                <c:pt idx="21">
                  <c:v>0.6500871027812819</c:v>
                </c:pt>
                <c:pt idx="22">
                  <c:v>0.66276205922989129</c:v>
                </c:pt>
                <c:pt idx="23">
                  <c:v>0.67387517270379049</c:v>
                </c:pt>
                <c:pt idx="24">
                  <c:v>0.68438757734126265</c:v>
                </c:pt>
                <c:pt idx="25">
                  <c:v>0.69526040728059102</c:v>
                </c:pt>
                <c:pt idx="26">
                  <c:v>0.70511203219799357</c:v>
                </c:pt>
                <c:pt idx="27">
                  <c:v>0.71484351534811075</c:v>
                </c:pt>
                <c:pt idx="28">
                  <c:v>0.72397428966180088</c:v>
                </c:pt>
                <c:pt idx="29">
                  <c:v>0.73340541839370454</c:v>
                </c:pt>
                <c:pt idx="30">
                  <c:v>0.74235598005646664</c:v>
                </c:pt>
                <c:pt idx="31">
                  <c:v>0.75040547846458827</c:v>
                </c:pt>
                <c:pt idx="32">
                  <c:v>0.76001681984741998</c:v>
                </c:pt>
                <c:pt idx="33">
                  <c:v>0.76884723974289659</c:v>
                </c:pt>
                <c:pt idx="34">
                  <c:v>0.77707695080194628</c:v>
                </c:pt>
                <c:pt idx="35">
                  <c:v>0.78476602390821171</c:v>
                </c:pt>
                <c:pt idx="36">
                  <c:v>0.791073466690695</c:v>
                </c:pt>
                <c:pt idx="37">
                  <c:v>0.79756112212410646</c:v>
                </c:pt>
                <c:pt idx="38">
                  <c:v>0.80350813960473355</c:v>
                </c:pt>
                <c:pt idx="39">
                  <c:v>0.80933501531807528</c:v>
                </c:pt>
                <c:pt idx="40">
                  <c:v>0.81618309605334294</c:v>
                </c:pt>
                <c:pt idx="41">
                  <c:v>0.8229711059049678</c:v>
                </c:pt>
                <c:pt idx="42">
                  <c:v>0.82975911575659267</c:v>
                </c:pt>
                <c:pt idx="43">
                  <c:v>0.83642698384093217</c:v>
                </c:pt>
                <c:pt idx="44">
                  <c:v>0.84195350513606038</c:v>
                </c:pt>
                <c:pt idx="45">
                  <c:v>0.84748002643118858</c:v>
                </c:pt>
                <c:pt idx="46">
                  <c:v>0.85342704391181567</c:v>
                </c:pt>
                <c:pt idx="47">
                  <c:v>0.85733165134859102</c:v>
                </c:pt>
                <c:pt idx="48">
                  <c:v>0.86195710938907877</c:v>
                </c:pt>
                <c:pt idx="49">
                  <c:v>0.86670270919685199</c:v>
                </c:pt>
                <c:pt idx="50">
                  <c:v>0.87168859253919595</c:v>
                </c:pt>
                <c:pt idx="51">
                  <c:v>0.87649426323061186</c:v>
                </c:pt>
                <c:pt idx="52">
                  <c:v>0.88142007568931313</c:v>
                </c:pt>
                <c:pt idx="53">
                  <c:v>0.88616567549708636</c:v>
                </c:pt>
                <c:pt idx="54">
                  <c:v>0.89001021205021902</c:v>
                </c:pt>
                <c:pt idx="55">
                  <c:v>0.89493602450892029</c:v>
                </c:pt>
                <c:pt idx="56">
                  <c:v>0.89956148254940804</c:v>
                </c:pt>
                <c:pt idx="57">
                  <c:v>0.90280531026611377</c:v>
                </c:pt>
                <c:pt idx="58">
                  <c:v>0.90664984681924643</c:v>
                </c:pt>
                <c:pt idx="59">
                  <c:v>0.91067459602330725</c:v>
                </c:pt>
                <c:pt idx="60">
                  <c:v>0.91427884904186918</c:v>
                </c:pt>
                <c:pt idx="61">
                  <c:v>0.91704210968943334</c:v>
                </c:pt>
                <c:pt idx="62">
                  <c:v>0.92058629182435259</c:v>
                </c:pt>
                <c:pt idx="63">
                  <c:v>0.92340962335555943</c:v>
                </c:pt>
                <c:pt idx="64">
                  <c:v>0.92605274223583811</c:v>
                </c:pt>
                <c:pt idx="65">
                  <c:v>0.92911635730161568</c:v>
                </c:pt>
                <c:pt idx="66">
                  <c:v>0.93175947618189436</c:v>
                </c:pt>
                <c:pt idx="67">
                  <c:v>0.93440259506217305</c:v>
                </c:pt>
                <c:pt idx="68">
                  <c:v>0.93704571394245173</c:v>
                </c:pt>
                <c:pt idx="69">
                  <c:v>0.93878776956808996</c:v>
                </c:pt>
                <c:pt idx="70">
                  <c:v>0.94095032137922707</c:v>
                </c:pt>
                <c:pt idx="71">
                  <c:v>0.94341322760857771</c:v>
                </c:pt>
                <c:pt idx="72">
                  <c:v>0.94539556676878678</c:v>
                </c:pt>
                <c:pt idx="73">
                  <c:v>0.9482789691836363</c:v>
                </c:pt>
                <c:pt idx="74">
                  <c:v>0.95026130834384537</c:v>
                </c:pt>
                <c:pt idx="75">
                  <c:v>0.9520033639694836</c:v>
                </c:pt>
                <c:pt idx="76">
                  <c:v>0.95440619931519155</c:v>
                </c:pt>
                <c:pt idx="77">
                  <c:v>0.9568090346608995</c:v>
                </c:pt>
                <c:pt idx="78">
                  <c:v>0.958310806751967</c:v>
                </c:pt>
                <c:pt idx="79">
                  <c:v>0.96017300414489071</c:v>
                </c:pt>
                <c:pt idx="80">
                  <c:v>0.96203520153781441</c:v>
                </c:pt>
                <c:pt idx="81">
                  <c:v>0.964317895116237</c:v>
                </c:pt>
                <c:pt idx="82">
                  <c:v>0.96612002162551791</c:v>
                </c:pt>
                <c:pt idx="83">
                  <c:v>0.96810236078572698</c:v>
                </c:pt>
                <c:pt idx="84">
                  <c:v>0.96972427464407984</c:v>
                </c:pt>
                <c:pt idx="85">
                  <c:v>0.9721271099897878</c:v>
                </c:pt>
                <c:pt idx="86">
                  <c:v>0.9739893073827115</c:v>
                </c:pt>
                <c:pt idx="87">
                  <c:v>0.97561122124106436</c:v>
                </c:pt>
                <c:pt idx="88">
                  <c:v>0.97777377305220148</c:v>
                </c:pt>
                <c:pt idx="89">
                  <c:v>0.98005646663062407</c:v>
                </c:pt>
                <c:pt idx="90">
                  <c:v>0.98113774253619268</c:v>
                </c:pt>
                <c:pt idx="91">
                  <c:v>0.98287979816183091</c:v>
                </c:pt>
                <c:pt idx="92">
                  <c:v>0.98426142848561293</c:v>
                </c:pt>
                <c:pt idx="93">
                  <c:v>0.98600348411125116</c:v>
                </c:pt>
                <c:pt idx="94">
                  <c:v>0.98750525620231866</c:v>
                </c:pt>
                <c:pt idx="95">
                  <c:v>0.99002823331531198</c:v>
                </c:pt>
                <c:pt idx="96">
                  <c:v>0.99171021805730752</c:v>
                </c:pt>
                <c:pt idx="97">
                  <c:v>0.9929116357301615</c:v>
                </c:pt>
                <c:pt idx="98">
                  <c:v>0.99525440019222677</c:v>
                </c:pt>
                <c:pt idx="9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909952"/>
        <c:axId val="76936704"/>
      </c:lineChart>
      <c:catAx>
        <c:axId val="76909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76936704"/>
        <c:crosses val="autoZero"/>
        <c:auto val="1"/>
        <c:lblAlgn val="ctr"/>
        <c:lblOffset val="100"/>
        <c:noMultiLvlLbl val="0"/>
      </c:catAx>
      <c:valAx>
        <c:axId val="76936704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76909952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multi!$T$2:$T$101</c:f>
              <c:numCache>
                <c:formatCode>0%</c:formatCode>
                <c:ptCount val="100"/>
                <c:pt idx="0">
                  <c:v>0.11552963486464285</c:v>
                </c:pt>
                <c:pt idx="1">
                  <c:v>0.18376187016625106</c:v>
                </c:pt>
                <c:pt idx="2">
                  <c:v>0.2410303625430924</c:v>
                </c:pt>
                <c:pt idx="3">
                  <c:v>0.28981174817174965</c:v>
                </c:pt>
                <c:pt idx="4">
                  <c:v>0.3301889417717776</c:v>
                </c:pt>
                <c:pt idx="5">
                  <c:v>0.36179007438038413</c:v>
                </c:pt>
                <c:pt idx="6">
                  <c:v>0.39306484741474917</c:v>
                </c:pt>
                <c:pt idx="7">
                  <c:v>0.4204545456014217</c:v>
                </c:pt>
                <c:pt idx="8">
                  <c:v>0.44938706505300163</c:v>
                </c:pt>
                <c:pt idx="9">
                  <c:v>0.47365297864635092</c:v>
                </c:pt>
                <c:pt idx="10">
                  <c:v>0.49575314425477024</c:v>
                </c:pt>
                <c:pt idx="11">
                  <c:v>0.51876772415225347</c:v>
                </c:pt>
                <c:pt idx="12">
                  <c:v>0.53858364416874693</c:v>
                </c:pt>
                <c:pt idx="13">
                  <c:v>0.55907319619673823</c:v>
                </c:pt>
                <c:pt idx="14">
                  <c:v>0.57557814986330791</c:v>
                </c:pt>
                <c:pt idx="15">
                  <c:v>0.59194732502186143</c:v>
                </c:pt>
                <c:pt idx="16">
                  <c:v>0.60609058570763974</c:v>
                </c:pt>
                <c:pt idx="17">
                  <c:v>0.62246640438386303</c:v>
                </c:pt>
                <c:pt idx="18">
                  <c:v>0.63573591324475809</c:v>
                </c:pt>
                <c:pt idx="19">
                  <c:v>0.64787638600548902</c:v>
                </c:pt>
                <c:pt idx="20">
                  <c:v>0.65890674505879598</c:v>
                </c:pt>
                <c:pt idx="21">
                  <c:v>0.67255392626659549</c:v>
                </c:pt>
                <c:pt idx="22">
                  <c:v>0.68515812690077738</c:v>
                </c:pt>
                <c:pt idx="23">
                  <c:v>0.69723605494943885</c:v>
                </c:pt>
                <c:pt idx="24">
                  <c:v>0.70722714294191269</c:v>
                </c:pt>
                <c:pt idx="25">
                  <c:v>0.71750528518327095</c:v>
                </c:pt>
                <c:pt idx="26">
                  <c:v>0.72721293796372333</c:v>
                </c:pt>
                <c:pt idx="27">
                  <c:v>0.73656745029714887</c:v>
                </c:pt>
                <c:pt idx="28">
                  <c:v>0.74652791865273649</c:v>
                </c:pt>
                <c:pt idx="29">
                  <c:v>0.7555668638968509</c:v>
                </c:pt>
                <c:pt idx="30">
                  <c:v>0.76323509892915098</c:v>
                </c:pt>
                <c:pt idx="31">
                  <c:v>0.76971154634711103</c:v>
                </c:pt>
                <c:pt idx="32">
                  <c:v>0.77895257602462209</c:v>
                </c:pt>
                <c:pt idx="33">
                  <c:v>0.78685612600379906</c:v>
                </c:pt>
                <c:pt idx="34">
                  <c:v>0.79462725800918976</c:v>
                </c:pt>
                <c:pt idx="35">
                  <c:v>0.80133606051887807</c:v>
                </c:pt>
                <c:pt idx="36">
                  <c:v>0.80698528658590618</c:v>
                </c:pt>
                <c:pt idx="37">
                  <c:v>0.81271088725587259</c:v>
                </c:pt>
                <c:pt idx="38">
                  <c:v>0.81836715751965161</c:v>
                </c:pt>
                <c:pt idx="39">
                  <c:v>0.82304075587410652</c:v>
                </c:pt>
                <c:pt idx="40">
                  <c:v>0.82949365370219452</c:v>
                </c:pt>
                <c:pt idx="41">
                  <c:v>0.83708033115376335</c:v>
                </c:pt>
                <c:pt idx="42">
                  <c:v>0.84301825296139576</c:v>
                </c:pt>
                <c:pt idx="43">
                  <c:v>0.8504286574674792</c:v>
                </c:pt>
                <c:pt idx="44">
                  <c:v>0.855393316861631</c:v>
                </c:pt>
                <c:pt idx="45">
                  <c:v>0.86049447857117145</c:v>
                </c:pt>
                <c:pt idx="46">
                  <c:v>0.86601862813919217</c:v>
                </c:pt>
                <c:pt idx="47">
                  <c:v>0.86914259368435853</c:v>
                </c:pt>
                <c:pt idx="48">
                  <c:v>0.87305815891762073</c:v>
                </c:pt>
                <c:pt idx="49">
                  <c:v>0.87744245405028365</c:v>
                </c:pt>
                <c:pt idx="50">
                  <c:v>0.88187671774191756</c:v>
                </c:pt>
                <c:pt idx="51">
                  <c:v>0.88617533217685196</c:v>
                </c:pt>
                <c:pt idx="52">
                  <c:v>0.89038568088772707</c:v>
                </c:pt>
                <c:pt idx="53">
                  <c:v>0.89482367994240875</c:v>
                </c:pt>
                <c:pt idx="54">
                  <c:v>0.89837085307329345</c:v>
                </c:pt>
                <c:pt idx="55">
                  <c:v>0.90246058445558164</c:v>
                </c:pt>
                <c:pt idx="56">
                  <c:v>0.90555200451924545</c:v>
                </c:pt>
                <c:pt idx="57">
                  <c:v>0.9089121639202411</c:v>
                </c:pt>
                <c:pt idx="58">
                  <c:v>0.91271715465221082</c:v>
                </c:pt>
                <c:pt idx="59">
                  <c:v>0.91626612437639532</c:v>
                </c:pt>
                <c:pt idx="60">
                  <c:v>0.91960120902198383</c:v>
                </c:pt>
                <c:pt idx="61">
                  <c:v>0.92265758905373596</c:v>
                </c:pt>
                <c:pt idx="62">
                  <c:v>0.92611144273408508</c:v>
                </c:pt>
                <c:pt idx="63">
                  <c:v>0.92848173092742581</c:v>
                </c:pt>
                <c:pt idx="64">
                  <c:v>0.9306732774751354</c:v>
                </c:pt>
                <c:pt idx="65">
                  <c:v>0.93344396039682676</c:v>
                </c:pt>
                <c:pt idx="66">
                  <c:v>0.93562426207999816</c:v>
                </c:pt>
                <c:pt idx="67">
                  <c:v>0.93883364982026007</c:v>
                </c:pt>
                <c:pt idx="68">
                  <c:v>0.94120697541953935</c:v>
                </c:pt>
                <c:pt idx="69">
                  <c:v>0.9426097528829851</c:v>
                </c:pt>
                <c:pt idx="70">
                  <c:v>0.9445931918859477</c:v>
                </c:pt>
                <c:pt idx="71">
                  <c:v>0.94702270303252312</c:v>
                </c:pt>
                <c:pt idx="72">
                  <c:v>0.94890075051198608</c:v>
                </c:pt>
                <c:pt idx="73">
                  <c:v>0.95101515987398977</c:v>
                </c:pt>
                <c:pt idx="74">
                  <c:v>0.9528777747462589</c:v>
                </c:pt>
                <c:pt idx="75">
                  <c:v>0.95488114430223059</c:v>
                </c:pt>
                <c:pt idx="76">
                  <c:v>0.95735258457588868</c:v>
                </c:pt>
                <c:pt idx="77">
                  <c:v>0.9595690895528205</c:v>
                </c:pt>
                <c:pt idx="78">
                  <c:v>0.96083188784046292</c:v>
                </c:pt>
                <c:pt idx="79">
                  <c:v>0.96231389636094233</c:v>
                </c:pt>
                <c:pt idx="80">
                  <c:v>0.96408792238086094</c:v>
                </c:pt>
                <c:pt idx="81">
                  <c:v>0.96603462815966534</c:v>
                </c:pt>
                <c:pt idx="82">
                  <c:v>0.96767263009406634</c:v>
                </c:pt>
                <c:pt idx="83">
                  <c:v>0.96970601180573657</c:v>
                </c:pt>
                <c:pt idx="84">
                  <c:v>0.97156994504143435</c:v>
                </c:pt>
                <c:pt idx="85">
                  <c:v>0.97383944305814396</c:v>
                </c:pt>
                <c:pt idx="86">
                  <c:v>0.97540971730268267</c:v>
                </c:pt>
                <c:pt idx="87">
                  <c:v>0.9767165256636039</c:v>
                </c:pt>
                <c:pt idx="88">
                  <c:v>0.97858622350801894</c:v>
                </c:pt>
                <c:pt idx="89">
                  <c:v>0.98037373044025178</c:v>
                </c:pt>
                <c:pt idx="90">
                  <c:v>0.98152140458025972</c:v>
                </c:pt>
                <c:pt idx="91">
                  <c:v>0.98336167189990054</c:v>
                </c:pt>
                <c:pt idx="92">
                  <c:v>0.98448596447674797</c:v>
                </c:pt>
                <c:pt idx="93">
                  <c:v>0.98626081770509233</c:v>
                </c:pt>
                <c:pt idx="94">
                  <c:v>0.98796066639445357</c:v>
                </c:pt>
                <c:pt idx="95">
                  <c:v>0.99040913870916403</c:v>
                </c:pt>
                <c:pt idx="96">
                  <c:v>0.99173307286952572</c:v>
                </c:pt>
                <c:pt idx="97">
                  <c:v>0.99256673093602088</c:v>
                </c:pt>
                <c:pt idx="98">
                  <c:v>0.99571272090552421</c:v>
                </c:pt>
                <c:pt idx="99">
                  <c:v>0.99999999999999878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29216"/>
        <c:axId val="79143680"/>
      </c:lineChart>
      <c:catAx>
        <c:axId val="79129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79143680"/>
        <c:crosses val="autoZero"/>
        <c:auto val="1"/>
        <c:lblAlgn val="ctr"/>
        <c:lblOffset val="100"/>
        <c:noMultiLvlLbl val="0"/>
      </c:catAx>
      <c:valAx>
        <c:axId val="7914368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7912921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online!$G$2:$G$101</c:f>
              <c:numCache>
                <c:formatCode>0%</c:formatCode>
                <c:ptCount val="100"/>
                <c:pt idx="0">
                  <c:v>0.20273666573582799</c:v>
                </c:pt>
                <c:pt idx="1">
                  <c:v>0.31332030159173418</c:v>
                </c:pt>
                <c:pt idx="2">
                  <c:v>0.39290700921530303</c:v>
                </c:pt>
                <c:pt idx="3">
                  <c:v>0.45629712370846137</c:v>
                </c:pt>
                <c:pt idx="4">
                  <c:v>0.51326445127059483</c:v>
                </c:pt>
                <c:pt idx="5">
                  <c:v>0.55263892767383416</c:v>
                </c:pt>
                <c:pt idx="6">
                  <c:v>0.58447361072326165</c:v>
                </c:pt>
                <c:pt idx="7">
                  <c:v>0.61407428092711536</c:v>
                </c:pt>
                <c:pt idx="8">
                  <c:v>0.64395420273666582</c:v>
                </c:pt>
                <c:pt idx="9">
                  <c:v>0.67355487294051952</c:v>
                </c:pt>
                <c:pt idx="10">
                  <c:v>0.69757051103043854</c:v>
                </c:pt>
                <c:pt idx="11">
                  <c:v>0.71739737503490653</c:v>
                </c:pt>
                <c:pt idx="12">
                  <c:v>0.73694498743367787</c:v>
                </c:pt>
                <c:pt idx="13">
                  <c:v>0.75453783859257206</c:v>
                </c:pt>
                <c:pt idx="14">
                  <c:v>0.76933817369449886</c:v>
                </c:pt>
                <c:pt idx="15">
                  <c:v>0.78134599273945837</c:v>
                </c:pt>
                <c:pt idx="16">
                  <c:v>0.79223680536163099</c:v>
                </c:pt>
                <c:pt idx="17">
                  <c:v>0.80564088243507415</c:v>
                </c:pt>
                <c:pt idx="18">
                  <c:v>0.81597319184585326</c:v>
                </c:pt>
                <c:pt idx="19">
                  <c:v>0.82686400446802588</c:v>
                </c:pt>
                <c:pt idx="20">
                  <c:v>0.83356604300474746</c:v>
                </c:pt>
                <c:pt idx="21">
                  <c:v>0.84361910080982982</c:v>
                </c:pt>
                <c:pt idx="22">
                  <c:v>0.85143814576933829</c:v>
                </c:pt>
                <c:pt idx="23">
                  <c:v>0.85869868751745337</c:v>
                </c:pt>
                <c:pt idx="24">
                  <c:v>0.86595922926556845</c:v>
                </c:pt>
                <c:pt idx="25">
                  <c:v>0.86931024853392924</c:v>
                </c:pt>
                <c:pt idx="26">
                  <c:v>0.87349902261938028</c:v>
                </c:pt>
                <c:pt idx="27">
                  <c:v>0.87740854509913457</c:v>
                </c:pt>
                <c:pt idx="28">
                  <c:v>0.88131806757888886</c:v>
                </c:pt>
                <c:pt idx="29">
                  <c:v>0.88802010611561044</c:v>
                </c:pt>
                <c:pt idx="30">
                  <c:v>0.89276738341245487</c:v>
                </c:pt>
                <c:pt idx="31">
                  <c:v>0.89611840268081566</c:v>
                </c:pt>
                <c:pt idx="32">
                  <c:v>0.90170343479475035</c:v>
                </c:pt>
                <c:pt idx="33">
                  <c:v>0.90645071209159478</c:v>
                </c:pt>
                <c:pt idx="34">
                  <c:v>0.91036023457134907</c:v>
                </c:pt>
                <c:pt idx="35">
                  <c:v>0.91399050544540661</c:v>
                </c:pt>
                <c:pt idx="36">
                  <c:v>0.9173415247137674</c:v>
                </c:pt>
                <c:pt idx="37">
                  <c:v>0.92013404077073468</c:v>
                </c:pt>
                <c:pt idx="38">
                  <c:v>0.92376431164479222</c:v>
                </c:pt>
                <c:pt idx="39">
                  <c:v>0.92571907288466937</c:v>
                </c:pt>
                <c:pt idx="40">
                  <c:v>0.92879084054733341</c:v>
                </c:pt>
                <c:pt idx="41">
                  <c:v>0.93186260820999745</c:v>
                </c:pt>
                <c:pt idx="42">
                  <c:v>0.93577213068975174</c:v>
                </c:pt>
                <c:pt idx="43">
                  <c:v>0.93856464674671902</c:v>
                </c:pt>
                <c:pt idx="44">
                  <c:v>0.94135716280368631</c:v>
                </c:pt>
                <c:pt idx="45">
                  <c:v>0.94275342083216995</c:v>
                </c:pt>
                <c:pt idx="46">
                  <c:v>0.94498743367774385</c:v>
                </c:pt>
                <c:pt idx="47">
                  <c:v>0.94666294331192424</c:v>
                </c:pt>
                <c:pt idx="48">
                  <c:v>0.94805920134040789</c:v>
                </c:pt>
                <c:pt idx="49">
                  <c:v>0.95057246579167853</c:v>
                </c:pt>
                <c:pt idx="50">
                  <c:v>0.95168947221446543</c:v>
                </c:pt>
                <c:pt idx="51">
                  <c:v>0.95252722703155568</c:v>
                </c:pt>
                <c:pt idx="52">
                  <c:v>0.95364423345434257</c:v>
                </c:pt>
                <c:pt idx="53">
                  <c:v>0.95504049148282621</c:v>
                </c:pt>
                <c:pt idx="54">
                  <c:v>0.95615749790561311</c:v>
                </c:pt>
                <c:pt idx="55">
                  <c:v>0.9572745043284</c:v>
                </c:pt>
                <c:pt idx="56">
                  <c:v>0.95811225914549025</c:v>
                </c:pt>
                <c:pt idx="57">
                  <c:v>0.958391510751187</c:v>
                </c:pt>
                <c:pt idx="58">
                  <c:v>0.95922926556827726</c:v>
                </c:pt>
                <c:pt idx="59">
                  <c:v>0.96006702038536751</c:v>
                </c:pt>
                <c:pt idx="60">
                  <c:v>0.9611840268081544</c:v>
                </c:pt>
                <c:pt idx="61">
                  <c:v>0.9628595364423348</c:v>
                </c:pt>
                <c:pt idx="62">
                  <c:v>0.96425579447081844</c:v>
                </c:pt>
                <c:pt idx="63">
                  <c:v>0.96593130410499883</c:v>
                </c:pt>
                <c:pt idx="64">
                  <c:v>0.96760681373917923</c:v>
                </c:pt>
                <c:pt idx="65">
                  <c:v>0.96984082658475312</c:v>
                </c:pt>
                <c:pt idx="66">
                  <c:v>0.97151633621893352</c:v>
                </c:pt>
                <c:pt idx="67">
                  <c:v>0.97347109745881066</c:v>
                </c:pt>
                <c:pt idx="68">
                  <c:v>0.97430885227590092</c:v>
                </c:pt>
                <c:pt idx="69">
                  <c:v>0.97458810388159767</c:v>
                </c:pt>
                <c:pt idx="70">
                  <c:v>0.97542585869868792</c:v>
                </c:pt>
                <c:pt idx="71">
                  <c:v>0.97682211672717156</c:v>
                </c:pt>
                <c:pt idx="72">
                  <c:v>0.97710136833286831</c:v>
                </c:pt>
                <c:pt idx="73">
                  <c:v>0.97821837475565521</c:v>
                </c:pt>
                <c:pt idx="74">
                  <c:v>0.97877687796704871</c:v>
                </c:pt>
                <c:pt idx="75">
                  <c:v>0.9798938843898356</c:v>
                </c:pt>
                <c:pt idx="76">
                  <c:v>0.98184864562971275</c:v>
                </c:pt>
                <c:pt idx="77">
                  <c:v>0.98240714884110625</c:v>
                </c:pt>
                <c:pt idx="78">
                  <c:v>0.982686400446803</c:v>
                </c:pt>
                <c:pt idx="79">
                  <c:v>0.9832449036581965</c:v>
                </c:pt>
                <c:pt idx="80">
                  <c:v>0.98408265847528675</c:v>
                </c:pt>
                <c:pt idx="81">
                  <c:v>0.98492041329237701</c:v>
                </c:pt>
                <c:pt idx="82">
                  <c:v>0.98575816810946726</c:v>
                </c:pt>
                <c:pt idx="83">
                  <c:v>0.9871544261379509</c:v>
                </c:pt>
                <c:pt idx="84">
                  <c:v>0.9877129293493444</c:v>
                </c:pt>
                <c:pt idx="85">
                  <c:v>0.98827143256073791</c:v>
                </c:pt>
                <c:pt idx="86">
                  <c:v>0.98882993577213141</c:v>
                </c:pt>
                <c:pt idx="87">
                  <c:v>0.98910918737782816</c:v>
                </c:pt>
                <c:pt idx="88">
                  <c:v>0.98938843898352491</c:v>
                </c:pt>
                <c:pt idx="89">
                  <c:v>0.98994694219491841</c:v>
                </c:pt>
                <c:pt idx="90">
                  <c:v>0.98994694219491841</c:v>
                </c:pt>
                <c:pt idx="91">
                  <c:v>0.9910639486177053</c:v>
                </c:pt>
                <c:pt idx="92">
                  <c:v>0.99162245182909881</c:v>
                </c:pt>
                <c:pt idx="93">
                  <c:v>0.99190170343479556</c:v>
                </c:pt>
                <c:pt idx="94">
                  <c:v>0.99273945825188581</c:v>
                </c:pt>
                <c:pt idx="95">
                  <c:v>0.99357721306897606</c:v>
                </c:pt>
                <c:pt idx="96">
                  <c:v>0.99413571628036956</c:v>
                </c:pt>
                <c:pt idx="97">
                  <c:v>0.99497347109745982</c:v>
                </c:pt>
                <c:pt idx="98">
                  <c:v>0.99804523876012385</c:v>
                </c:pt>
                <c:pt idx="99">
                  <c:v>1.0000000000000009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44096"/>
        <c:axId val="80279040"/>
      </c:lineChart>
      <c:catAx>
        <c:axId val="80244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0279040"/>
        <c:crosses val="autoZero"/>
        <c:auto val="1"/>
        <c:lblAlgn val="ctr"/>
        <c:lblOffset val="100"/>
        <c:noMultiLvlLbl val="0"/>
      </c:catAx>
      <c:valAx>
        <c:axId val="8027904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024409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online!$T$2:$T$101</c:f>
              <c:numCache>
                <c:formatCode>0%</c:formatCode>
                <c:ptCount val="100"/>
                <c:pt idx="0">
                  <c:v>0.20096027860732715</c:v>
                </c:pt>
                <c:pt idx="1">
                  <c:v>0.30840535219243831</c:v>
                </c:pt>
                <c:pt idx="2">
                  <c:v>0.39477394945825361</c:v>
                </c:pt>
                <c:pt idx="3">
                  <c:v>0.46389359043580669</c:v>
                </c:pt>
                <c:pt idx="4">
                  <c:v>0.52040279785749732</c:v>
                </c:pt>
                <c:pt idx="5">
                  <c:v>0.55640184154316863</c:v>
                </c:pt>
                <c:pt idx="6">
                  <c:v>0.58768601845552693</c:v>
                </c:pt>
                <c:pt idx="7">
                  <c:v>0.61680441403414343</c:v>
                </c:pt>
                <c:pt idx="8">
                  <c:v>0.64568051797372672</c:v>
                </c:pt>
                <c:pt idx="9">
                  <c:v>0.67181678950726031</c:v>
                </c:pt>
                <c:pt idx="10">
                  <c:v>0.69398973278997356</c:v>
                </c:pt>
                <c:pt idx="11">
                  <c:v>0.71131064344993222</c:v>
                </c:pt>
                <c:pt idx="12">
                  <c:v>0.72982762583563776</c:v>
                </c:pt>
                <c:pt idx="13">
                  <c:v>0.74724289175659464</c:v>
                </c:pt>
                <c:pt idx="14">
                  <c:v>0.76123652365893657</c:v>
                </c:pt>
                <c:pt idx="15">
                  <c:v>0.7744449478233506</c:v>
                </c:pt>
                <c:pt idx="16">
                  <c:v>0.78668624187611358</c:v>
                </c:pt>
                <c:pt idx="17">
                  <c:v>0.80223322837498445</c:v>
                </c:pt>
                <c:pt idx="18">
                  <c:v>0.81278526910278803</c:v>
                </c:pt>
                <c:pt idx="19">
                  <c:v>0.82304401657086534</c:v>
                </c:pt>
                <c:pt idx="20">
                  <c:v>0.83011486859253658</c:v>
                </c:pt>
                <c:pt idx="21">
                  <c:v>0.84105234037929533</c:v>
                </c:pt>
                <c:pt idx="22">
                  <c:v>0.84881725793474561</c:v>
                </c:pt>
                <c:pt idx="23">
                  <c:v>0.85591331661367154</c:v>
                </c:pt>
                <c:pt idx="24">
                  <c:v>0.86314450469755699</c:v>
                </c:pt>
                <c:pt idx="25">
                  <c:v>0.86778126251140575</c:v>
                </c:pt>
                <c:pt idx="26">
                  <c:v>0.87222401504760505</c:v>
                </c:pt>
                <c:pt idx="27">
                  <c:v>0.87567388776303678</c:v>
                </c:pt>
                <c:pt idx="28">
                  <c:v>0.87975302182339887</c:v>
                </c:pt>
                <c:pt idx="29">
                  <c:v>0.88655958860563144</c:v>
                </c:pt>
                <c:pt idx="30">
                  <c:v>0.89026573654553931</c:v>
                </c:pt>
                <c:pt idx="31">
                  <c:v>0.89269363091127218</c:v>
                </c:pt>
                <c:pt idx="32">
                  <c:v>0.89816026247868685</c:v>
                </c:pt>
                <c:pt idx="33">
                  <c:v>0.90217875574780793</c:v>
                </c:pt>
                <c:pt idx="34">
                  <c:v>0.90645008491294665</c:v>
                </c:pt>
                <c:pt idx="35">
                  <c:v>0.90997272657786765</c:v>
                </c:pt>
                <c:pt idx="36">
                  <c:v>0.91417762239857225</c:v>
                </c:pt>
                <c:pt idx="37">
                  <c:v>0.91748078060265814</c:v>
                </c:pt>
                <c:pt idx="38">
                  <c:v>0.92209640464821618</c:v>
                </c:pt>
                <c:pt idx="39">
                  <c:v>0.92350046523705542</c:v>
                </c:pt>
                <c:pt idx="40">
                  <c:v>0.92598967920885666</c:v>
                </c:pt>
                <c:pt idx="41">
                  <c:v>0.92953671295323947</c:v>
                </c:pt>
                <c:pt idx="42">
                  <c:v>0.93319090893169609</c:v>
                </c:pt>
                <c:pt idx="43">
                  <c:v>0.93572582976853724</c:v>
                </c:pt>
                <c:pt idx="44">
                  <c:v>0.93766674237714709</c:v>
                </c:pt>
                <c:pt idx="45">
                  <c:v>0.93899025027314376</c:v>
                </c:pt>
                <c:pt idx="46">
                  <c:v>0.94137433845535323</c:v>
                </c:pt>
                <c:pt idx="47">
                  <c:v>0.9437264770863566</c:v>
                </c:pt>
                <c:pt idx="48">
                  <c:v>0.94494472342979607</c:v>
                </c:pt>
                <c:pt idx="49">
                  <c:v>0.94642322737803197</c:v>
                </c:pt>
                <c:pt idx="50">
                  <c:v>0.94814977026417246</c:v>
                </c:pt>
                <c:pt idx="51">
                  <c:v>0.94876092988037419</c:v>
                </c:pt>
                <c:pt idx="52">
                  <c:v>0.94981051336638433</c:v>
                </c:pt>
                <c:pt idx="53">
                  <c:v>0.95201376527859438</c:v>
                </c:pt>
                <c:pt idx="54">
                  <c:v>0.95298492302488758</c:v>
                </c:pt>
                <c:pt idx="55">
                  <c:v>0.95372501220395922</c:v>
                </c:pt>
                <c:pt idx="56">
                  <c:v>0.95428639206615706</c:v>
                </c:pt>
                <c:pt idx="57">
                  <c:v>0.95460050231392135</c:v>
                </c:pt>
                <c:pt idx="58">
                  <c:v>0.95545476814694907</c:v>
                </c:pt>
                <c:pt idx="59">
                  <c:v>0.95634731913623794</c:v>
                </c:pt>
                <c:pt idx="60">
                  <c:v>0.95731236754908511</c:v>
                </c:pt>
                <c:pt idx="61">
                  <c:v>0.95908945951270042</c:v>
                </c:pt>
                <c:pt idx="62">
                  <c:v>0.96051537793897956</c:v>
                </c:pt>
                <c:pt idx="63">
                  <c:v>0.96219168852789805</c:v>
                </c:pt>
                <c:pt idx="64">
                  <c:v>0.96360036505756319</c:v>
                </c:pt>
                <c:pt idx="65">
                  <c:v>0.96557965333107776</c:v>
                </c:pt>
                <c:pt idx="66">
                  <c:v>0.96661543424893226</c:v>
                </c:pt>
                <c:pt idx="67">
                  <c:v>0.97043928867989826</c:v>
                </c:pt>
                <c:pt idx="68">
                  <c:v>0.97151620577628861</c:v>
                </c:pt>
                <c:pt idx="69">
                  <c:v>0.97208188479905955</c:v>
                </c:pt>
                <c:pt idx="70">
                  <c:v>0.97361469393348155</c:v>
                </c:pt>
                <c:pt idx="71">
                  <c:v>0.97532557882427173</c:v>
                </c:pt>
                <c:pt idx="72">
                  <c:v>0.97564616044005648</c:v>
                </c:pt>
                <c:pt idx="73">
                  <c:v>0.97703764032742935</c:v>
                </c:pt>
                <c:pt idx="74">
                  <c:v>0.97723684985208836</c:v>
                </c:pt>
                <c:pt idx="75">
                  <c:v>0.97857022319024223</c:v>
                </c:pt>
                <c:pt idx="76">
                  <c:v>0.98117931586054907</c:v>
                </c:pt>
                <c:pt idx="77">
                  <c:v>0.98160312258440907</c:v>
                </c:pt>
                <c:pt idx="78">
                  <c:v>0.98179685633612768</c:v>
                </c:pt>
                <c:pt idx="79">
                  <c:v>0.98251504242343768</c:v>
                </c:pt>
                <c:pt idx="80">
                  <c:v>0.98321965221420116</c:v>
                </c:pt>
                <c:pt idx="81">
                  <c:v>0.98405590682714383</c:v>
                </c:pt>
                <c:pt idx="82">
                  <c:v>0.98501502692383236</c:v>
                </c:pt>
                <c:pt idx="83">
                  <c:v>0.98689032076580074</c:v>
                </c:pt>
                <c:pt idx="84">
                  <c:v>0.98743097414860426</c:v>
                </c:pt>
                <c:pt idx="85">
                  <c:v>0.98792162150579488</c:v>
                </c:pt>
                <c:pt idx="86">
                  <c:v>0.98859468903424863</c:v>
                </c:pt>
                <c:pt idx="87">
                  <c:v>0.98883263625838702</c:v>
                </c:pt>
                <c:pt idx="88">
                  <c:v>0.98941089598262433</c:v>
                </c:pt>
                <c:pt idx="89">
                  <c:v>0.99007975485914868</c:v>
                </c:pt>
                <c:pt idx="90">
                  <c:v>0.99007975485914868</c:v>
                </c:pt>
                <c:pt idx="91">
                  <c:v>0.99108136876402775</c:v>
                </c:pt>
                <c:pt idx="92">
                  <c:v>0.99152377501415645</c:v>
                </c:pt>
                <c:pt idx="93">
                  <c:v>0.99178778872766415</c:v>
                </c:pt>
                <c:pt idx="94">
                  <c:v>0.9929334018845799</c:v>
                </c:pt>
                <c:pt idx="95">
                  <c:v>0.99383631611356593</c:v>
                </c:pt>
                <c:pt idx="96">
                  <c:v>0.99436533913566127</c:v>
                </c:pt>
                <c:pt idx="97">
                  <c:v>0.99472253149779977</c:v>
                </c:pt>
                <c:pt idx="98">
                  <c:v>0.99785245615795226</c:v>
                </c:pt>
                <c:pt idx="99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382592"/>
        <c:axId val="80392960"/>
      </c:lineChart>
      <c:catAx>
        <c:axId val="80382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0392960"/>
        <c:crosses val="autoZero"/>
        <c:auto val="1"/>
        <c:lblAlgn val="ctr"/>
        <c:lblOffset val="100"/>
        <c:noMultiLvlLbl val="0"/>
      </c:catAx>
      <c:valAx>
        <c:axId val="8039296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0382592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retail!$G$2:$G$102</c:f>
              <c:numCache>
                <c:formatCode>0%</c:formatCode>
                <c:ptCount val="101"/>
                <c:pt idx="0">
                  <c:v>8.6532602071907369E-2</c:v>
                </c:pt>
                <c:pt idx="1">
                  <c:v>0.14053930530164532</c:v>
                </c:pt>
                <c:pt idx="2">
                  <c:v>0.18487202925045704</c:v>
                </c:pt>
                <c:pt idx="3">
                  <c:v>0.22341560024375381</c:v>
                </c:pt>
                <c:pt idx="4">
                  <c:v>0.25708409506398539</c:v>
                </c:pt>
                <c:pt idx="5">
                  <c:v>0.28671541742839735</c:v>
                </c:pt>
                <c:pt idx="6">
                  <c:v>0.31550883607556368</c:v>
                </c:pt>
                <c:pt idx="7">
                  <c:v>0.34178854357099331</c:v>
                </c:pt>
                <c:pt idx="8">
                  <c:v>0.3682205971968312</c:v>
                </c:pt>
                <c:pt idx="9">
                  <c:v>0.39213893967093238</c:v>
                </c:pt>
                <c:pt idx="10">
                  <c:v>0.41468616697135896</c:v>
                </c:pt>
                <c:pt idx="11">
                  <c:v>0.4371572212065814</c:v>
                </c:pt>
                <c:pt idx="12">
                  <c:v>0.45597196831200493</c:v>
                </c:pt>
                <c:pt idx="13">
                  <c:v>0.47448202315661187</c:v>
                </c:pt>
                <c:pt idx="14">
                  <c:v>0.49154478976234006</c:v>
                </c:pt>
                <c:pt idx="15">
                  <c:v>0.50891224862888484</c:v>
                </c:pt>
                <c:pt idx="16">
                  <c:v>0.52528945764777579</c:v>
                </c:pt>
                <c:pt idx="17">
                  <c:v>0.54357099329677028</c:v>
                </c:pt>
                <c:pt idx="18">
                  <c:v>0.55758683729433278</c:v>
                </c:pt>
                <c:pt idx="19">
                  <c:v>0.57129798903107865</c:v>
                </c:pt>
                <c:pt idx="20">
                  <c:v>0.58417123705057894</c:v>
                </c:pt>
                <c:pt idx="21">
                  <c:v>0.59818708104814144</c:v>
                </c:pt>
                <c:pt idx="22">
                  <c:v>0.61212675198049982</c:v>
                </c:pt>
                <c:pt idx="23">
                  <c:v>0.62431444241316281</c:v>
                </c:pt>
                <c:pt idx="24">
                  <c:v>0.63574040219378436</c:v>
                </c:pt>
                <c:pt idx="25">
                  <c:v>0.64868982327848879</c:v>
                </c:pt>
                <c:pt idx="26">
                  <c:v>0.66003960999390621</c:v>
                </c:pt>
                <c:pt idx="27">
                  <c:v>0.67138939670932363</c:v>
                </c:pt>
                <c:pt idx="28">
                  <c:v>0.68190127970749548</c:v>
                </c:pt>
                <c:pt idx="29">
                  <c:v>0.69218464351005493</c:v>
                </c:pt>
                <c:pt idx="30">
                  <c:v>0.70223948811700188</c:v>
                </c:pt>
                <c:pt idx="31">
                  <c:v>0.71153260207190738</c:v>
                </c:pt>
                <c:pt idx="32">
                  <c:v>0.7221968312004875</c:v>
                </c:pt>
                <c:pt idx="33">
                  <c:v>0.73209932967702618</c:v>
                </c:pt>
                <c:pt idx="34">
                  <c:v>0.74146861669713582</c:v>
                </c:pt>
                <c:pt idx="35">
                  <c:v>0.7502285191956124</c:v>
                </c:pt>
                <c:pt idx="36">
                  <c:v>0.75731261425959773</c:v>
                </c:pt>
                <c:pt idx="37">
                  <c:v>0.76477757464960383</c:v>
                </c:pt>
                <c:pt idx="38">
                  <c:v>0.77132845825716023</c:v>
                </c:pt>
                <c:pt idx="39">
                  <c:v>0.77818403412553316</c:v>
                </c:pt>
                <c:pt idx="40">
                  <c:v>0.78602985984155993</c:v>
                </c:pt>
                <c:pt idx="41">
                  <c:v>0.7938756855575867</c:v>
                </c:pt>
                <c:pt idx="42">
                  <c:v>0.80141681901279693</c:v>
                </c:pt>
                <c:pt idx="43">
                  <c:v>0.80911029859841543</c:v>
                </c:pt>
                <c:pt idx="44">
                  <c:v>0.81535648994515519</c:v>
                </c:pt>
                <c:pt idx="45">
                  <c:v>0.82198354661791573</c:v>
                </c:pt>
                <c:pt idx="46">
                  <c:v>0.82899146861669692</c:v>
                </c:pt>
                <c:pt idx="47">
                  <c:v>0.83348567946374141</c:v>
                </c:pt>
                <c:pt idx="48">
                  <c:v>0.83897014015843974</c:v>
                </c:pt>
                <c:pt idx="49">
                  <c:v>0.84430225472272979</c:v>
                </c:pt>
                <c:pt idx="50">
                  <c:v>0.85031992687385716</c:v>
                </c:pt>
                <c:pt idx="51">
                  <c:v>0.85618525289457625</c:v>
                </c:pt>
                <c:pt idx="52">
                  <c:v>0.86212675198049948</c:v>
                </c:pt>
                <c:pt idx="53">
                  <c:v>0.86776355880560607</c:v>
                </c:pt>
                <c:pt idx="54">
                  <c:v>0.87233394271785469</c:v>
                </c:pt>
                <c:pt idx="55">
                  <c:v>0.87827544180377792</c:v>
                </c:pt>
                <c:pt idx="56">
                  <c:v>0.88391224862888451</c:v>
                </c:pt>
                <c:pt idx="57">
                  <c:v>0.88794942108470409</c:v>
                </c:pt>
                <c:pt idx="58">
                  <c:v>0.89259597806215685</c:v>
                </c:pt>
                <c:pt idx="59">
                  <c:v>0.897471054235222</c:v>
                </c:pt>
                <c:pt idx="60">
                  <c:v>0.90173674588665409</c:v>
                </c:pt>
                <c:pt idx="61">
                  <c:v>0.90478366849481984</c:v>
                </c:pt>
                <c:pt idx="62">
                  <c:v>0.90889701401584355</c:v>
                </c:pt>
                <c:pt idx="63">
                  <c:v>0.91202010968921343</c:v>
                </c:pt>
                <c:pt idx="64">
                  <c:v>0.91491468616697091</c:v>
                </c:pt>
                <c:pt idx="65">
                  <c:v>0.91819012797074906</c:v>
                </c:pt>
                <c:pt idx="66">
                  <c:v>0.92108470444850654</c:v>
                </c:pt>
                <c:pt idx="67">
                  <c:v>0.92390310786105989</c:v>
                </c:pt>
                <c:pt idx="68">
                  <c:v>0.92702620353442977</c:v>
                </c:pt>
                <c:pt idx="69">
                  <c:v>0.92915904936014582</c:v>
                </c:pt>
                <c:pt idx="70">
                  <c:v>0.93167276051188253</c:v>
                </c:pt>
                <c:pt idx="71">
                  <c:v>0.93441499085923174</c:v>
                </c:pt>
                <c:pt idx="72">
                  <c:v>0.93685252894576432</c:v>
                </c:pt>
                <c:pt idx="73">
                  <c:v>0.9402041438147466</c:v>
                </c:pt>
                <c:pt idx="74">
                  <c:v>0.94256550883607504</c:v>
                </c:pt>
                <c:pt idx="75">
                  <c:v>0.94446983546617869</c:v>
                </c:pt>
                <c:pt idx="76">
                  <c:v>0.94698354661791539</c:v>
                </c:pt>
                <c:pt idx="77">
                  <c:v>0.94995429616087701</c:v>
                </c:pt>
                <c:pt idx="78">
                  <c:v>0.95178244972577641</c:v>
                </c:pt>
                <c:pt idx="79">
                  <c:v>0.95399146861669659</c:v>
                </c:pt>
                <c:pt idx="80">
                  <c:v>0.95612431444241264</c:v>
                </c:pt>
                <c:pt idx="81">
                  <c:v>0.95879037172455772</c:v>
                </c:pt>
                <c:pt idx="82">
                  <c:v>0.96092321755027377</c:v>
                </c:pt>
                <c:pt idx="83">
                  <c:v>0.96305606337598981</c:v>
                </c:pt>
                <c:pt idx="84">
                  <c:v>0.96496039000609346</c:v>
                </c:pt>
                <c:pt idx="85">
                  <c:v>0.96785496648385094</c:v>
                </c:pt>
                <c:pt idx="86">
                  <c:v>0.97006398537477112</c:v>
                </c:pt>
                <c:pt idx="87">
                  <c:v>0.9720444850700789</c:v>
                </c:pt>
                <c:pt idx="88">
                  <c:v>0.97471054235222399</c:v>
                </c:pt>
                <c:pt idx="89">
                  <c:v>0.9774527726995732</c:v>
                </c:pt>
                <c:pt idx="90">
                  <c:v>0.97882388787324781</c:v>
                </c:pt>
                <c:pt idx="91">
                  <c:v>0.98072821450335146</c:v>
                </c:pt>
                <c:pt idx="92">
                  <c:v>0.98232784887263846</c:v>
                </c:pt>
                <c:pt idx="93">
                  <c:v>0.98446069469835451</c:v>
                </c:pt>
                <c:pt idx="94">
                  <c:v>0.98613650213284565</c:v>
                </c:pt>
                <c:pt idx="95">
                  <c:v>0.98910725167580726</c:v>
                </c:pt>
                <c:pt idx="96">
                  <c:v>0.99108775137111504</c:v>
                </c:pt>
                <c:pt idx="97">
                  <c:v>0.99238269347958552</c:v>
                </c:pt>
                <c:pt idx="98">
                  <c:v>0.99451553930530157</c:v>
                </c:pt>
                <c:pt idx="99">
                  <c:v>0.99999999999999989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499072"/>
        <c:axId val="80500992"/>
      </c:lineChart>
      <c:catAx>
        <c:axId val="80499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0500992"/>
        <c:crosses val="autoZero"/>
        <c:auto val="1"/>
        <c:lblAlgn val="ctr"/>
        <c:lblOffset val="100"/>
        <c:noMultiLvlLbl val="0"/>
      </c:catAx>
      <c:valAx>
        <c:axId val="80500992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0499072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ON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retail!$T$2:$T$101</c:f>
              <c:numCache>
                <c:formatCode>0%</c:formatCode>
                <c:ptCount val="100"/>
                <c:pt idx="0">
                  <c:v>8.137467113591694E-2</c:v>
                </c:pt>
                <c:pt idx="1">
                  <c:v>0.13392970899877654</c:v>
                </c:pt>
                <c:pt idx="2">
                  <c:v>0.17956405016895391</c:v>
                </c:pt>
                <c:pt idx="3">
                  <c:v>0.22021425074135212</c:v>
                </c:pt>
                <c:pt idx="4">
                  <c:v>0.2541419044244182</c:v>
                </c:pt>
                <c:pt idx="5">
                  <c:v>0.28398476287355878</c:v>
                </c:pt>
                <c:pt idx="6">
                  <c:v>0.31525577626035833</c:v>
                </c:pt>
                <c:pt idx="7">
                  <c:v>0.34195434543133918</c:v>
                </c:pt>
                <c:pt idx="8">
                  <c:v>0.37090941966749719</c:v>
                </c:pt>
                <c:pt idx="9">
                  <c:v>0.39442756870227497</c:v>
                </c:pt>
                <c:pt idx="10">
                  <c:v>0.41649863797339814</c:v>
                </c:pt>
                <c:pt idx="11">
                  <c:v>0.44178953299355272</c:v>
                </c:pt>
                <c:pt idx="12">
                  <c:v>0.46212476511776096</c:v>
                </c:pt>
                <c:pt idx="13">
                  <c:v>0.4838434092592771</c:v>
                </c:pt>
                <c:pt idx="14">
                  <c:v>0.50135238326340514</c:v>
                </c:pt>
                <c:pt idx="15">
                  <c:v>0.51898521898719485</c:v>
                </c:pt>
                <c:pt idx="16">
                  <c:v>0.53388888131011336</c:v>
                </c:pt>
                <c:pt idx="17">
                  <c:v>0.5505960650763615</c:v>
                </c:pt>
                <c:pt idx="18">
                  <c:v>0.56495201109204696</c:v>
                </c:pt>
                <c:pt idx="19">
                  <c:v>0.57784479305123826</c:v>
                </c:pt>
                <c:pt idx="20">
                  <c:v>0.59045815339219199</c:v>
                </c:pt>
                <c:pt idx="21">
                  <c:v>0.60518866984056152</c:v>
                </c:pt>
                <c:pt idx="22">
                  <c:v>0.6197276040877191</c:v>
                </c:pt>
                <c:pt idx="23">
                  <c:v>0.63379727140194286</c:v>
                </c:pt>
                <c:pt idx="24">
                  <c:v>0.64489176066992016</c:v>
                </c:pt>
                <c:pt idx="25">
                  <c:v>0.65742531469398402</c:v>
                </c:pt>
                <c:pt idx="26">
                  <c:v>0.66923786179572287</c:v>
                </c:pt>
                <c:pt idx="27">
                  <c:v>0.68095303469716684</c:v>
                </c:pt>
                <c:pt idx="28">
                  <c:v>0.69326484620937368</c:v>
                </c:pt>
                <c:pt idx="29">
                  <c:v>0.70319629093674163</c:v>
                </c:pt>
                <c:pt idx="30">
                  <c:v>0.71244855875870805</c:v>
                </c:pt>
                <c:pt idx="31">
                  <c:v>0.7205436078469204</c:v>
                </c:pt>
                <c:pt idx="32">
                  <c:v>0.73129363271515491</c:v>
                </c:pt>
                <c:pt idx="33">
                  <c:v>0.74075041892436277</c:v>
                </c:pt>
                <c:pt idx="34">
                  <c:v>0.74992076359899817</c:v>
                </c:pt>
                <c:pt idx="35">
                  <c:v>0.75790338547044489</c:v>
                </c:pt>
                <c:pt idx="36">
                  <c:v>0.7641300512595014</c:v>
                </c:pt>
                <c:pt idx="37">
                  <c:v>0.77082413853956855</c:v>
                </c:pt>
                <c:pt idx="38">
                  <c:v>0.77689645663209661</c:v>
                </c:pt>
                <c:pt idx="39">
                  <c:v>0.78287720823861717</c:v>
                </c:pt>
                <c:pt idx="40">
                  <c:v>0.79091477723869563</c:v>
                </c:pt>
                <c:pt idx="41">
                  <c:v>0.80011649442602362</c:v>
                </c:pt>
                <c:pt idx="42">
                  <c:v>0.80696744426955369</c:v>
                </c:pt>
                <c:pt idx="43">
                  <c:v>0.81632705529671323</c:v>
                </c:pt>
                <c:pt idx="44">
                  <c:v>0.82250060130649327</c:v>
                </c:pt>
                <c:pt idx="45">
                  <c:v>0.82911205982908243</c:v>
                </c:pt>
                <c:pt idx="46">
                  <c:v>0.83589159830721593</c:v>
                </c:pt>
                <c:pt idx="47">
                  <c:v>0.83932413837673558</c:v>
                </c:pt>
                <c:pt idx="48">
                  <c:v>0.84431808514630213</c:v>
                </c:pt>
                <c:pt idx="49">
                  <c:v>0.84986410853195926</c:v>
                </c:pt>
                <c:pt idx="50">
                  <c:v>0.85538091242050085</c:v>
                </c:pt>
                <c:pt idx="51">
                  <c:v>0.86115376232958751</c:v>
                </c:pt>
                <c:pt idx="52">
                  <c:v>0.86662777729510831</c:v>
                </c:pt>
                <c:pt idx="53">
                  <c:v>0.87195922282578631</c:v>
                </c:pt>
                <c:pt idx="54">
                  <c:v>0.87653628064641276</c:v>
                </c:pt>
                <c:pt idx="55">
                  <c:v>0.88196519084022507</c:v>
                </c:pt>
                <c:pt idx="56">
                  <c:v>0.88606811482715975</c:v>
                </c:pt>
                <c:pt idx="57">
                  <c:v>0.89064607727617984</c:v>
                </c:pt>
                <c:pt idx="58">
                  <c:v>0.89563076065099523</c:v>
                </c:pt>
                <c:pt idx="59">
                  <c:v>0.9002417601289523</c:v>
                </c:pt>
                <c:pt idx="60">
                  <c:v>0.90452437950000619</c:v>
                </c:pt>
                <c:pt idx="61">
                  <c:v>0.90809221579208355</c:v>
                </c:pt>
                <c:pt idx="62">
                  <c:v>0.91235683305810333</c:v>
                </c:pt>
                <c:pt idx="63">
                  <c:v>0.91500457181097616</c:v>
                </c:pt>
                <c:pt idx="64">
                  <c:v>0.91750910788913054</c:v>
                </c:pt>
                <c:pt idx="65">
                  <c:v>0.92059618846767444</c:v>
                </c:pt>
                <c:pt idx="66">
                  <c:v>0.92323406677105624</c:v>
                </c:pt>
                <c:pt idx="67">
                  <c:v>0.92619779222183896</c:v>
                </c:pt>
                <c:pt idx="68">
                  <c:v>0.9290894187896459</c:v>
                </c:pt>
                <c:pt idx="69">
                  <c:v>0.93082686617510157</c:v>
                </c:pt>
                <c:pt idx="70">
                  <c:v>0.93299046590424861</c:v>
                </c:pt>
                <c:pt idx="71">
                  <c:v>0.93570728208126219</c:v>
                </c:pt>
                <c:pt idx="72">
                  <c:v>0.93820800062759524</c:v>
                </c:pt>
                <c:pt idx="73">
                  <c:v>0.94061143543647274</c:v>
                </c:pt>
                <c:pt idx="74">
                  <c:v>0.94313907572380151</c:v>
                </c:pt>
                <c:pt idx="75">
                  <c:v>0.94541030813922766</c:v>
                </c:pt>
                <c:pt idx="76">
                  <c:v>0.94782671531927043</c:v>
                </c:pt>
                <c:pt idx="77">
                  <c:v>0.95075993670061842</c:v>
                </c:pt>
                <c:pt idx="78">
                  <c:v>0.95245014439135656</c:v>
                </c:pt>
                <c:pt idx="79">
                  <c:v>0.95423752726414302</c:v>
                </c:pt>
                <c:pt idx="80">
                  <c:v>0.95643910329325643</c:v>
                </c:pt>
                <c:pt idx="81">
                  <c:v>0.95882976474921533</c:v>
                </c:pt>
                <c:pt idx="82">
                  <c:v>0.96073918199230823</c:v>
                </c:pt>
                <c:pt idx="83">
                  <c:v>0.96283576685005201</c:v>
                </c:pt>
                <c:pt idx="84">
                  <c:v>0.96522874415469873</c:v>
                </c:pt>
                <c:pt idx="85">
                  <c:v>0.96820942234157881</c:v>
                </c:pt>
                <c:pt idx="86">
                  <c:v>0.97013839765054288</c:v>
                </c:pt>
                <c:pt idx="87">
                  <c:v>0.97187253409607777</c:v>
                </c:pt>
                <c:pt idx="88">
                  <c:v>0.97425854576209314</c:v>
                </c:pt>
                <c:pt idx="89">
                  <c:v>0.97649328546811853</c:v>
                </c:pt>
                <c:pt idx="90">
                  <c:v>0.97809979693987403</c:v>
                </c:pt>
                <c:pt idx="91">
                  <c:v>0.98027535585638537</c:v>
                </c:pt>
                <c:pt idx="92">
                  <c:v>0.98167226492932691</c:v>
                </c:pt>
                <c:pt idx="93">
                  <c:v>0.98405114812360017</c:v>
                </c:pt>
                <c:pt idx="94">
                  <c:v>0.98597257883176104</c:v>
                </c:pt>
                <c:pt idx="95">
                  <c:v>0.98903896151265769</c:v>
                </c:pt>
                <c:pt idx="96">
                  <c:v>0.99068069921406277</c:v>
                </c:pt>
                <c:pt idx="97">
                  <c:v>0.99170484711110751</c:v>
                </c:pt>
                <c:pt idx="98">
                  <c:v>0.99485725995224239</c:v>
                </c:pt>
                <c:pt idx="99">
                  <c:v>1.0000000000000002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530816"/>
        <c:axId val="80545280"/>
      </c:lineChart>
      <c:catAx>
        <c:axId val="80530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0545280"/>
        <c:crosses val="autoZero"/>
        <c:auto val="1"/>
        <c:lblAlgn val="ctr"/>
        <c:lblOffset val="100"/>
        <c:noMultiLvlLbl val="0"/>
      </c:catAx>
      <c:valAx>
        <c:axId val="8054528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053081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8CDD5B-46B9-4347-9343-D09BADA20AC3}" type="datetimeFigureOut">
              <a:rPr lang="en-US"/>
              <a:pPr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E63B0F-CE20-4842-A218-0559D7E6E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BF54A-9FB3-4B90-8830-8E798CBEA72C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B3300-6228-40C3-BEB1-7AAE39E4EFD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AC2A59-906D-42BA-B2B0-E3234AA719DF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48C50-ED98-4BEF-B059-1EBBE93CB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654E-2588-4224-A4BC-ECF7948917D7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008CA-AED4-40D5-B925-047CE158A5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A7888-4DC1-4A7E-BCA9-E55A4846FD8A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911CA-F850-440E-BAF1-2D9F16ECA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1857F-AF2A-457F-96FF-72D4ED7C5C14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5A52A-870C-457A-833A-2CA953C4F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6C9D5-D0CA-4177-812A-1BECEB60A49C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DF32C-F8F0-46DC-8D17-87A10D615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8DAFD-844B-4117-BC06-97AA54AD78F7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7B777-8502-4351-BBD9-087FC51A14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33835-24C2-4908-BCDB-F256C9081228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9456C-8E57-41EE-B71D-D52470782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51BB17-7471-442F-A4CC-5A2AB77B2416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8B124-B070-4807-8245-EBD11F16F4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C4302-C4DD-421C-A68B-72FE99FE7F84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AAD3F-2CB1-42BB-A13B-1D2BB064F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1A8B-54FC-40B3-8AA7-A4221819D2A9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46E43-D4F3-4826-A56B-BF9DD6426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85EEB8C5-3C9E-4874-AE6F-0E475EF86846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335957AB-0A66-470E-9EB3-329AA551B8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Geneva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80188"/>
          </a:xfrm>
          <a:prstGeom prst="rect">
            <a:avLst/>
          </a:prstGeom>
          <a:solidFill>
            <a:srgbClr val="6790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4379" y="1776413"/>
            <a:ext cx="89064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ON CA Email Response Model 2015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4" y="2498813"/>
            <a:ext cx="89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As of February 11, 2015</a:t>
            </a:r>
          </a:p>
        </p:txBody>
      </p:sp>
    </p:spTree>
    <p:extLst>
      <p:ext uri="{BB962C8B-B14F-4D97-AF65-F5344CB8AC3E}">
        <p14:creationId xmlns:p14="http://schemas.microsoft.com/office/powerpoint/2010/main" val="31709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9862728"/>
              </p:ext>
            </p:extLst>
          </p:nvPr>
        </p:nvGraphicFramePr>
        <p:xfrm>
          <a:off x="4221123" y="1842352"/>
          <a:ext cx="4786141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85660" y="6356350"/>
            <a:ext cx="2133600" cy="365125"/>
          </a:xfrm>
        </p:spPr>
        <p:txBody>
          <a:bodyPr/>
          <a:lstStyle/>
          <a:p>
            <a:fld id="{700B3300-6228-40C3-BEB1-7AAE39E4EF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Customer Email Response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0463" y="1754372"/>
            <a:ext cx="3144264" cy="4796352"/>
          </a:xfrm>
          <a:prstGeom prst="roundRect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Objective</a:t>
            </a:r>
            <a:r>
              <a:rPr lang="en-US" sz="1100" b="1" dirty="0" smtClean="0"/>
              <a:t>: </a:t>
            </a:r>
            <a:r>
              <a:rPr lang="en-US" sz="1100" dirty="0" smtClean="0"/>
              <a:t>to </a:t>
            </a:r>
            <a:r>
              <a:rPr lang="en-US" sz="1100" dirty="0"/>
              <a:t>identify customers with high propensity of responding to email </a:t>
            </a:r>
            <a:r>
              <a:rPr lang="en-US" sz="1100" dirty="0" smtClean="0"/>
              <a:t>campaigns in order to reduce </a:t>
            </a:r>
            <a:r>
              <a:rPr lang="en-US" sz="1100" dirty="0"/>
              <a:t>circulation size</a:t>
            </a:r>
          </a:p>
          <a:p>
            <a:endParaRPr lang="en-US" sz="1100" dirty="0" smtClean="0"/>
          </a:p>
          <a:p>
            <a:r>
              <a:rPr lang="en-US" sz="1100" b="1" dirty="0" smtClean="0"/>
              <a:t>Methodology: </a:t>
            </a:r>
          </a:p>
          <a:p>
            <a:pPr lvl="1"/>
            <a:r>
              <a:rPr lang="en-US" sz="1000" dirty="0" smtClean="0"/>
              <a:t>Logistic Regression Stepwise Selection</a:t>
            </a:r>
          </a:p>
          <a:p>
            <a:pPr lvl="1"/>
            <a:r>
              <a:rPr lang="en-US" sz="1000" dirty="0" smtClean="0"/>
              <a:t>22 behavioral predictors considered</a:t>
            </a:r>
          </a:p>
          <a:p>
            <a:pPr lvl="1"/>
            <a:r>
              <a:rPr lang="en-US" sz="1000" dirty="0" smtClean="0"/>
              <a:t>Model Training using 6 ON CA email campaigns within the last 6 months </a:t>
            </a:r>
          </a:p>
          <a:p>
            <a:pPr lvl="1"/>
            <a:r>
              <a:rPr lang="en-US" sz="1000" dirty="0" smtClean="0"/>
              <a:t>Variety of email campaigns:</a:t>
            </a:r>
          </a:p>
          <a:p>
            <a:pPr lvl="2"/>
            <a:r>
              <a:rPr lang="en-US" sz="900" dirty="0" smtClean="0"/>
              <a:t>Various seasons</a:t>
            </a:r>
          </a:p>
          <a:p>
            <a:pPr lvl="2"/>
            <a:r>
              <a:rPr lang="en-US" sz="900" dirty="0"/>
              <a:t>C</a:t>
            </a:r>
            <a:r>
              <a:rPr lang="en-US" sz="900" dirty="0" smtClean="0"/>
              <a:t>ross-divisional</a:t>
            </a:r>
          </a:p>
          <a:p>
            <a:pPr lvl="2"/>
            <a:r>
              <a:rPr lang="en-US" sz="900" dirty="0" smtClean="0"/>
              <a:t>Various messages and promos (e.g. BRONG, stuff </a:t>
            </a:r>
            <a:r>
              <a:rPr lang="en-US" sz="900" dirty="0"/>
              <a:t>and </a:t>
            </a:r>
            <a:r>
              <a:rPr lang="en-US" sz="900" dirty="0" smtClean="0"/>
              <a:t>save, </a:t>
            </a:r>
            <a:r>
              <a:rPr lang="en-US" sz="900" dirty="0" err="1" smtClean="0"/>
              <a:t>supercash</a:t>
            </a:r>
            <a:r>
              <a:rPr lang="en-US" sz="900" dirty="0" smtClean="0"/>
              <a:t>, ODW, waterfall, GMSM</a:t>
            </a:r>
          </a:p>
          <a:p>
            <a:pPr lvl="2"/>
            <a:r>
              <a:rPr lang="en-US" sz="900" dirty="0" smtClean="0"/>
              <a:t>Multiple discount levels</a:t>
            </a:r>
          </a:p>
          <a:p>
            <a:pPr lvl="2"/>
            <a:r>
              <a:rPr lang="en-US" sz="900" dirty="0" smtClean="0"/>
              <a:t>Full file, no double circ </a:t>
            </a:r>
          </a:p>
          <a:p>
            <a:pPr lvl="1"/>
            <a:r>
              <a:rPr lang="en-US" sz="1000" b="1" dirty="0" smtClean="0"/>
              <a:t>Response</a:t>
            </a:r>
            <a:r>
              <a:rPr lang="en-US" sz="1000" dirty="0" smtClean="0"/>
              <a:t>: multichannel purchase within 2 days of email drop</a:t>
            </a:r>
          </a:p>
          <a:p>
            <a:pPr lvl="2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63657" y="1228497"/>
            <a:ext cx="463269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Final Model Predictors</a:t>
            </a:r>
            <a:endParaRPr lang="en-US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20463" y="1228497"/>
            <a:ext cx="3144264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Model Build</a:t>
            </a:r>
            <a:endParaRPr lang="en-US" b="1" u="sng" dirty="0"/>
          </a:p>
        </p:txBody>
      </p:sp>
      <p:sp>
        <p:nvSpPr>
          <p:cNvPr id="25" name="Isosceles Triangle 24"/>
          <p:cNvSpPr/>
          <p:nvPr/>
        </p:nvSpPr>
        <p:spPr bwMode="auto">
          <a:xfrm rot="5400000">
            <a:off x="1964322" y="3859216"/>
            <a:ext cx="3957607" cy="555992"/>
          </a:xfrm>
          <a:prstGeom prst="triangl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64466" y="2364631"/>
            <a:ext cx="509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High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271995" y="3486579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Medium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890995" y="534551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75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0E41"/>
                </a:solidFill>
              </a:rPr>
              <a:t>Mailing the top-scoring 60% of ON </a:t>
            </a:r>
            <a:r>
              <a:rPr lang="en-US" sz="1400" dirty="0" smtClean="0">
                <a:solidFill>
                  <a:srgbClr val="000E41"/>
                </a:solidFill>
              </a:rPr>
              <a:t>CA </a:t>
            </a:r>
            <a:r>
              <a:rPr lang="en-US" sz="1400" dirty="0" smtClean="0">
                <a:solidFill>
                  <a:srgbClr val="000E41"/>
                </a:solidFill>
              </a:rPr>
              <a:t>file would produce 91% of expected responses and 92% of expected net sales.</a:t>
            </a:r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solidFill>
                <a:srgbClr val="000E41"/>
              </a:solidFill>
            </a:endParaRPr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0003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91%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92%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6763" y="6400800"/>
            <a:ext cx="7090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rgbClr val="000E41"/>
                </a:solidFill>
              </a:rPr>
              <a:t>*validations for slide 3-5 using ON CA campaign 261780 campaign segment </a:t>
            </a:r>
            <a:r>
              <a:rPr lang="en-US" sz="1000" i="1" dirty="0">
                <a:solidFill>
                  <a:srgbClr val="000E41"/>
                </a:solidFill>
              </a:rPr>
              <a:t>697638 (</a:t>
            </a:r>
            <a:r>
              <a:rPr lang="en-US" sz="1000" i="1" dirty="0" smtClean="0">
                <a:solidFill>
                  <a:srgbClr val="000E41"/>
                </a:solidFill>
              </a:rPr>
              <a:t>email drop </a:t>
            </a:r>
            <a:r>
              <a:rPr lang="en-US" sz="1000" i="1" dirty="0" err="1" smtClean="0">
                <a:solidFill>
                  <a:srgbClr val="000E41"/>
                </a:solidFill>
              </a:rPr>
              <a:t>sep</a:t>
            </a:r>
            <a:r>
              <a:rPr lang="en-US" sz="1000" i="1" dirty="0" smtClean="0">
                <a:solidFill>
                  <a:srgbClr val="000E41"/>
                </a:solidFill>
              </a:rPr>
              <a:t> 7 2014)</a:t>
            </a:r>
            <a:endParaRPr lang="en-US" sz="1000" i="1" dirty="0">
              <a:solidFill>
                <a:srgbClr val="000E41"/>
              </a:solidFill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16007"/>
              </p:ext>
            </p:extLst>
          </p:nvPr>
        </p:nvGraphicFramePr>
        <p:xfrm>
          <a:off x="244475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635628"/>
              </p:ext>
            </p:extLst>
          </p:nvPr>
        </p:nvGraphicFramePr>
        <p:xfrm>
          <a:off x="4663863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708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0E41"/>
                </a:solidFill>
              </a:rPr>
              <a:t>Mailing the top-scoring 60% of ON </a:t>
            </a:r>
            <a:r>
              <a:rPr lang="en-US" sz="1400" dirty="0" smtClean="0">
                <a:solidFill>
                  <a:srgbClr val="000E41"/>
                </a:solidFill>
              </a:rPr>
              <a:t>CA </a:t>
            </a:r>
            <a:r>
              <a:rPr lang="en-US" sz="1400" dirty="0" smtClean="0">
                <a:solidFill>
                  <a:srgbClr val="000E41"/>
                </a:solidFill>
              </a:rPr>
              <a:t>file would produce 96% of expected online responses and 96% of expected online net sales.</a:t>
            </a:r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solidFill>
                <a:srgbClr val="000E41"/>
              </a:solidFill>
            </a:endParaRPr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Online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6518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559812"/>
              </p:ext>
            </p:extLst>
          </p:nvPr>
        </p:nvGraphicFramePr>
        <p:xfrm>
          <a:off x="244475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702118"/>
              </p:ext>
            </p:extLst>
          </p:nvPr>
        </p:nvGraphicFramePr>
        <p:xfrm>
          <a:off x="4663863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49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0E41"/>
                </a:solidFill>
              </a:rPr>
              <a:t>Mailing the top-scoring 60% of ON </a:t>
            </a:r>
            <a:r>
              <a:rPr lang="en-US" sz="1400" dirty="0" smtClean="0">
                <a:solidFill>
                  <a:srgbClr val="000E41"/>
                </a:solidFill>
              </a:rPr>
              <a:t>CA </a:t>
            </a:r>
            <a:r>
              <a:rPr lang="en-US" sz="1400" dirty="0" smtClean="0">
                <a:solidFill>
                  <a:srgbClr val="000E41"/>
                </a:solidFill>
              </a:rPr>
              <a:t>file would produce 90% of expected retail responses and 90% of expected retail net sales.</a:t>
            </a:r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solidFill>
                <a:srgbClr val="000E41"/>
              </a:solidFill>
            </a:endParaRPr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Retail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02673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90%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94%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90%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94%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95%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519629"/>
              </p:ext>
            </p:extLst>
          </p:nvPr>
        </p:nvGraphicFramePr>
        <p:xfrm>
          <a:off x="269757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351422"/>
              </p:ext>
            </p:extLst>
          </p:nvPr>
        </p:nvGraphicFramePr>
        <p:xfrm>
          <a:off x="4663863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9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95238"/>
              </p:ext>
            </p:extLst>
          </p:nvPr>
        </p:nvGraphicFramePr>
        <p:xfrm>
          <a:off x="244475" y="1269595"/>
          <a:ext cx="6337299" cy="3000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5514"/>
                <a:gridCol w="978881"/>
                <a:gridCol w="610211"/>
                <a:gridCol w="610211"/>
                <a:gridCol w="1010663"/>
                <a:gridCol w="581608"/>
                <a:gridCol w="610211"/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Analysis of Maximum Likelihood Estimates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Parameter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Degrees of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Freedom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Wald's Chi-Square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 &gt; ChiSq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Exp(Est)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-6.2885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174179.119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NUM_TXNS_12MO_SLS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6.3819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2559.544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591.0590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RESPONSE_RATE_12MO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-0.465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0.6280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DIV_SHP_ON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1576.34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4.5580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YEARS_ON_BOOKS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209.34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1.5870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ON_PROMOTIONS_RECEIV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DAYS_LAST_PUR_ON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-0.690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735.18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AVG_UNT_RTL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1174.95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3.2070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NET_SALES_ONL_PCT_12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75.90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1.2180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DISCOUNT_PCT_12MO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147.04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EMAILS_CLICKED_ON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96.41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1.7170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EMAILS_VIEWED_ON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139.55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1.3910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OFFSET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73499"/>
              </p:ext>
            </p:extLst>
          </p:nvPr>
        </p:nvGraphicFramePr>
        <p:xfrm>
          <a:off x="244475" y="4418383"/>
          <a:ext cx="37994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1831"/>
                <a:gridCol w="977018"/>
                <a:gridCol w="890588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                    Model Fit Statistics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Criterion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Only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and Covariates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194601.7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162077.2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194611.5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162195.4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(-2 Log L)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194599.7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162053.2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15459"/>
              </p:ext>
            </p:extLst>
          </p:nvPr>
        </p:nvGraphicFramePr>
        <p:xfrm>
          <a:off x="4251990" y="4436104"/>
          <a:ext cx="412749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089"/>
                <a:gridCol w="977148"/>
                <a:gridCol w="609131"/>
                <a:gridCol w="6091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Somers' 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Gamma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Tied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Tau-a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 Statistic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11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11638"/>
              </p:ext>
            </p:extLst>
          </p:nvPr>
        </p:nvGraphicFramePr>
        <p:xfrm>
          <a:off x="320463" y="1376141"/>
          <a:ext cx="8594740" cy="1273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749"/>
                <a:gridCol w="348455"/>
                <a:gridCol w="399254"/>
                <a:gridCol w="1712908"/>
                <a:gridCol w="494540"/>
                <a:gridCol w="505780"/>
                <a:gridCol w="408780"/>
                <a:gridCol w="465930"/>
                <a:gridCol w="431598"/>
                <a:gridCol w="773281"/>
                <a:gridCol w="496092"/>
                <a:gridCol w="505780"/>
                <a:gridCol w="802504"/>
                <a:gridCol w="980089"/>
              </a:tblGrid>
              <a:tr h="10118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SELECTED 6 CAMPAIGNS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  <a:tr h="10118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Brand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Audience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Channel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Creatives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Drop Time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Circ (Millions)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Actuals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Campaign 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Campaign_Segment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  <a:tr h="101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16-Jun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ON-CAN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BRONG (1v)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100% Full File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multi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2,149,544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258520.00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611878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  <a:tr h="101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18-Jul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ON-CAN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MW Pants That Work (2v)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2,174,167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259553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644133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stuff and save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  <a:tr h="101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6-Aug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ON-CAN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Skirt Short ODW (1v)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2,221,625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260363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663165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 earn, ODW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  <a:tr h="101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Tues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9-Sep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ON-CAN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Must Have Versatility (1v)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2,274,344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261780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699708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waterfall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  <a:tr h="101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Thurs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16-Oct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Fall Stock Up Div (5v) 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2,261,642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263089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740185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 earn, GMSM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  <a:tr h="101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31-Oct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 CDA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Merch//SC Redeem (4v) 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2,143,464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263565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757424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SC redeem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38299"/>
              </p:ext>
            </p:extLst>
          </p:nvPr>
        </p:nvGraphicFramePr>
        <p:xfrm>
          <a:off x="303977" y="3256443"/>
          <a:ext cx="8781260" cy="629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602"/>
                <a:gridCol w="303302"/>
                <a:gridCol w="399254"/>
                <a:gridCol w="1716466"/>
                <a:gridCol w="494270"/>
                <a:gridCol w="505504"/>
                <a:gridCol w="408780"/>
                <a:gridCol w="465930"/>
                <a:gridCol w="431363"/>
                <a:gridCol w="772859"/>
                <a:gridCol w="496092"/>
                <a:gridCol w="607217"/>
                <a:gridCol w="931067"/>
                <a:gridCol w="979554"/>
              </a:tblGrid>
              <a:tr h="10118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Validation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  <a:tr h="10118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Brand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Audience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Channel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Creatives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Drop Time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Circ (Millions)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Actuals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Campaign 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Campaign_Segment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  <a:tr h="101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7-Sep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ON-CAN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Must Have Versatility - Pixie Pant/Super Cash (2v)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2,129,701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261780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697638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</a:t>
                      </a:r>
                      <a:r>
                        <a:rPr lang="en-US" sz="800" u="none" strike="noStrike" dirty="0">
                          <a:effectLst/>
                        </a:rPr>
                        <a:t> redeem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746" marR="6746" marT="674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7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GID.thmx</Template>
  <TotalTime>27740</TotalTime>
  <Words>682</Words>
  <Application>Microsoft Office PowerPoint</Application>
  <PresentationFormat>On-screen Show (4:3)</PresentationFormat>
  <Paragraphs>377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Tom Scott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Scott</dc:creator>
  <cp:lastModifiedBy>Jewels Lee</cp:lastModifiedBy>
  <cp:revision>417</cp:revision>
  <dcterms:created xsi:type="dcterms:W3CDTF">2013-06-24T17:07:26Z</dcterms:created>
  <dcterms:modified xsi:type="dcterms:W3CDTF">2015-03-03T22:29:11Z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