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14" r:id="rId2"/>
    <p:sldId id="335" r:id="rId3"/>
    <p:sldId id="341" r:id="rId4"/>
    <p:sldId id="338" r:id="rId5"/>
    <p:sldId id="339" r:id="rId6"/>
    <p:sldId id="334" r:id="rId7"/>
    <p:sldId id="33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5ED"/>
    <a:srgbClr val="000E41"/>
    <a:srgbClr val="6C1769"/>
    <a:srgbClr val="679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232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6u33x\AppData\Local\Microsoft\Windows\Temporary%20Internet%20Files\Content.Outlook\B350A216\GP%20CA%20EM%20Reponse%20Model%20Results%20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06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06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06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063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063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06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6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9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2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'VARIABLE IMPORTANCE'!$A$2:$A$10</c:f>
              <c:strCache>
                <c:ptCount val="9"/>
                <c:pt idx="0">
                  <c:v>Days since last purchase GP</c:v>
                </c:pt>
                <c:pt idx="1">
                  <c:v>DM promotions received last 12mo GP</c:v>
                </c:pt>
                <c:pt idx="2">
                  <c:v>Years on books Corp</c:v>
                </c:pt>
                <c:pt idx="3">
                  <c:v>Emails viewed GP</c:v>
                </c:pt>
                <c:pt idx="4">
                  <c:v>Emails clicked GP</c:v>
                </c:pt>
                <c:pt idx="5">
                  <c:v>Average unit retail last 12mo GP</c:v>
                </c:pt>
                <c:pt idx="6">
                  <c:v>Discount Percent 12 last 12mo GP</c:v>
                </c:pt>
                <c:pt idx="7">
                  <c:v>Divisions shopped GP</c:v>
                </c:pt>
                <c:pt idx="8">
                  <c:v>No. of Sales and Mixed Transactions in last 12mo GP</c:v>
                </c:pt>
              </c:strCache>
            </c:strRef>
          </c:cat>
          <c:val>
            <c:numRef>
              <c:f>'VARIABLE IMPORTANCE'!$D$2:$D$10</c:f>
              <c:numCache>
                <c:formatCode>0.00%</c:formatCode>
                <c:ptCount val="9"/>
                <c:pt idx="0">
                  <c:v>5.6428634502059261E-5</c:v>
                </c:pt>
                <c:pt idx="1">
                  <c:v>3.6526653541989473E-3</c:v>
                </c:pt>
                <c:pt idx="2">
                  <c:v>6.1030950225774427E-3</c:v>
                </c:pt>
                <c:pt idx="3">
                  <c:v>2.4841571280808661E-2</c:v>
                </c:pt>
                <c:pt idx="4">
                  <c:v>4.97697776572813E-2</c:v>
                </c:pt>
                <c:pt idx="5">
                  <c:v>6.3383162566448381E-2</c:v>
                </c:pt>
                <c:pt idx="6">
                  <c:v>8.079448181696125E-2</c:v>
                </c:pt>
                <c:pt idx="7">
                  <c:v>0.18118628556243266</c:v>
                </c:pt>
                <c:pt idx="8">
                  <c:v>0.18957547227941007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0793600"/>
        <c:axId val="80795136"/>
      </c:barChart>
      <c:catAx>
        <c:axId val="8079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0795136"/>
        <c:crosses val="autoZero"/>
        <c:auto val="1"/>
        <c:lblAlgn val="ctr"/>
        <c:lblOffset val="100"/>
        <c:noMultiLvlLbl val="0"/>
      </c:catAx>
      <c:valAx>
        <c:axId val="80795136"/>
        <c:scaling>
          <c:orientation val="minMax"/>
        </c:scaling>
        <c:delete val="1"/>
        <c:axPos val="b"/>
        <c:majorGridlines>
          <c:spPr>
            <a:ln>
              <a:prstDash val="dashDot"/>
            </a:ln>
          </c:spPr>
        </c:majorGridlines>
        <c:numFmt formatCode="#,##0.00" sourceLinked="0"/>
        <c:majorTickMark val="none"/>
        <c:minorTickMark val="none"/>
        <c:tickLblPos val="nextTo"/>
        <c:crossAx val="80793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multi!$G$2:$G$101</c:f>
              <c:numCache>
                <c:formatCode>0%</c:formatCode>
                <c:ptCount val="100"/>
                <c:pt idx="0">
                  <c:v>0.13230377328450885</c:v>
                </c:pt>
                <c:pt idx="1">
                  <c:v>0.2020378920554052</c:v>
                </c:pt>
                <c:pt idx="2">
                  <c:v>0.25935360611367619</c:v>
                </c:pt>
                <c:pt idx="3">
                  <c:v>0.30106670912275119</c:v>
                </c:pt>
                <c:pt idx="4">
                  <c:v>0.33657060977551351</c:v>
                </c:pt>
                <c:pt idx="5">
                  <c:v>0.3700047763095049</c:v>
                </c:pt>
                <c:pt idx="6">
                  <c:v>0.39643368890304098</c:v>
                </c:pt>
                <c:pt idx="7">
                  <c:v>0.42015602611049202</c:v>
                </c:pt>
                <c:pt idx="8">
                  <c:v>0.43910205381308715</c:v>
                </c:pt>
                <c:pt idx="9">
                  <c:v>0.4601178156344532</c:v>
                </c:pt>
                <c:pt idx="10">
                  <c:v>0.48224804967361895</c:v>
                </c:pt>
                <c:pt idx="11">
                  <c:v>0.50199012896035677</c:v>
                </c:pt>
                <c:pt idx="12">
                  <c:v>0.5231651010985513</c:v>
                </c:pt>
                <c:pt idx="13">
                  <c:v>0.54004139468237555</c:v>
                </c:pt>
                <c:pt idx="14">
                  <c:v>0.55659926763254275</c:v>
                </c:pt>
                <c:pt idx="15">
                  <c:v>0.57204266836491025</c:v>
                </c:pt>
                <c:pt idx="16">
                  <c:v>0.58748606909727774</c:v>
                </c:pt>
                <c:pt idx="17">
                  <c:v>0.60261104919598818</c:v>
                </c:pt>
                <c:pt idx="18">
                  <c:v>0.61598471580958469</c:v>
                </c:pt>
                <c:pt idx="19">
                  <c:v>0.62951759274000973</c:v>
                </c:pt>
                <c:pt idx="20">
                  <c:v>0.64496099347237723</c:v>
                </c:pt>
                <c:pt idx="21">
                  <c:v>0.65833466008597374</c:v>
                </c:pt>
                <c:pt idx="22">
                  <c:v>0.67043464416494203</c:v>
                </c:pt>
                <c:pt idx="23">
                  <c:v>0.68492278299633835</c:v>
                </c:pt>
                <c:pt idx="24">
                  <c:v>0.69590829485750694</c:v>
                </c:pt>
                <c:pt idx="25">
                  <c:v>0.70832669957013228</c:v>
                </c:pt>
                <c:pt idx="26">
                  <c:v>0.71915300111447233</c:v>
                </c:pt>
                <c:pt idx="27">
                  <c:v>0.72966088202515533</c:v>
                </c:pt>
                <c:pt idx="28">
                  <c:v>0.74032797325266686</c:v>
                </c:pt>
                <c:pt idx="29">
                  <c:v>0.7527463779652922</c:v>
                </c:pt>
                <c:pt idx="30">
                  <c:v>0.76341346919280373</c:v>
                </c:pt>
                <c:pt idx="31">
                  <c:v>0.77423977073714378</c:v>
                </c:pt>
                <c:pt idx="32">
                  <c:v>0.78251870721222738</c:v>
                </c:pt>
                <c:pt idx="33">
                  <c:v>0.79207132622193921</c:v>
                </c:pt>
                <c:pt idx="34">
                  <c:v>0.80194236586530809</c:v>
                </c:pt>
                <c:pt idx="35">
                  <c:v>0.81053972297404875</c:v>
                </c:pt>
                <c:pt idx="36">
                  <c:v>0.81850023881547529</c:v>
                </c:pt>
                <c:pt idx="37">
                  <c:v>0.8285304887756727</c:v>
                </c:pt>
                <c:pt idx="38">
                  <c:v>0.83601337366661366</c:v>
                </c:pt>
                <c:pt idx="39">
                  <c:v>0.8439738895080402</c:v>
                </c:pt>
                <c:pt idx="40">
                  <c:v>0.85177519503263821</c:v>
                </c:pt>
                <c:pt idx="41">
                  <c:v>0.86037255214137887</c:v>
                </c:pt>
                <c:pt idx="42">
                  <c:v>0.86753701639866276</c:v>
                </c:pt>
                <c:pt idx="43">
                  <c:v>0.87501990128960372</c:v>
                </c:pt>
                <c:pt idx="44">
                  <c:v>0.88091068301225939</c:v>
                </c:pt>
                <c:pt idx="45">
                  <c:v>0.88536857188345819</c:v>
                </c:pt>
                <c:pt idx="46">
                  <c:v>0.89157777423977091</c:v>
                </c:pt>
                <c:pt idx="47">
                  <c:v>0.8981053972297407</c:v>
                </c:pt>
                <c:pt idx="48">
                  <c:v>0.9030409170514252</c:v>
                </c:pt>
                <c:pt idx="49">
                  <c:v>0.90845406782359528</c:v>
                </c:pt>
                <c:pt idx="50">
                  <c:v>0.91052380194236615</c:v>
                </c:pt>
                <c:pt idx="51">
                  <c:v>0.91211590511065144</c:v>
                </c:pt>
                <c:pt idx="52">
                  <c:v>0.91402642891259378</c:v>
                </c:pt>
                <c:pt idx="53">
                  <c:v>0.91498169081356495</c:v>
                </c:pt>
                <c:pt idx="54">
                  <c:v>0.91689221461550729</c:v>
                </c:pt>
                <c:pt idx="55">
                  <c:v>0.91848431778379258</c:v>
                </c:pt>
                <c:pt idx="56">
                  <c:v>0.92071326221939198</c:v>
                </c:pt>
                <c:pt idx="57">
                  <c:v>0.9224645757045058</c:v>
                </c:pt>
                <c:pt idx="58">
                  <c:v>0.92437509950644814</c:v>
                </c:pt>
                <c:pt idx="59">
                  <c:v>0.92676325425887607</c:v>
                </c:pt>
                <c:pt idx="60">
                  <c:v>0.92962903996178958</c:v>
                </c:pt>
                <c:pt idx="61">
                  <c:v>0.93185798439738898</c:v>
                </c:pt>
                <c:pt idx="62">
                  <c:v>0.93345008756567427</c:v>
                </c:pt>
                <c:pt idx="63">
                  <c:v>0.93424613914981691</c:v>
                </c:pt>
                <c:pt idx="64">
                  <c:v>0.93551982168444514</c:v>
                </c:pt>
                <c:pt idx="65">
                  <c:v>0.9369527145359019</c:v>
                </c:pt>
                <c:pt idx="66">
                  <c:v>0.93870402802101571</c:v>
                </c:pt>
                <c:pt idx="67">
                  <c:v>0.94045534150612953</c:v>
                </c:pt>
                <c:pt idx="68">
                  <c:v>0.94204744467441481</c:v>
                </c:pt>
                <c:pt idx="69">
                  <c:v>0.94395796847635716</c:v>
                </c:pt>
                <c:pt idx="70">
                  <c:v>0.94650533354561361</c:v>
                </c:pt>
                <c:pt idx="71">
                  <c:v>0.9480974367138989</c:v>
                </c:pt>
                <c:pt idx="72">
                  <c:v>0.94984875019901271</c:v>
                </c:pt>
                <c:pt idx="73">
                  <c:v>0.95112243273364094</c:v>
                </c:pt>
                <c:pt idx="74">
                  <c:v>0.95207769463461212</c:v>
                </c:pt>
                <c:pt idx="75">
                  <c:v>0.95398821843655446</c:v>
                </c:pt>
                <c:pt idx="76">
                  <c:v>0.95621716287215386</c:v>
                </c:pt>
                <c:pt idx="77">
                  <c:v>0.95780926604043914</c:v>
                </c:pt>
                <c:pt idx="78">
                  <c:v>0.95987900015921002</c:v>
                </c:pt>
                <c:pt idx="79">
                  <c:v>0.96178952396115236</c:v>
                </c:pt>
                <c:pt idx="80">
                  <c:v>0.96385925807992323</c:v>
                </c:pt>
                <c:pt idx="81">
                  <c:v>0.96576978188186557</c:v>
                </c:pt>
                <c:pt idx="82">
                  <c:v>0.96831714695112203</c:v>
                </c:pt>
                <c:pt idx="83">
                  <c:v>0.96975003980257879</c:v>
                </c:pt>
                <c:pt idx="84">
                  <c:v>0.97197898423817819</c:v>
                </c:pt>
                <c:pt idx="85">
                  <c:v>0.97404871835694906</c:v>
                </c:pt>
                <c:pt idx="86">
                  <c:v>0.97564082152523435</c:v>
                </c:pt>
                <c:pt idx="87">
                  <c:v>0.97786976596083375</c:v>
                </c:pt>
                <c:pt idx="88">
                  <c:v>0.98041713103009021</c:v>
                </c:pt>
                <c:pt idx="89">
                  <c:v>0.98248686514886108</c:v>
                </c:pt>
                <c:pt idx="90">
                  <c:v>0.98423817863397489</c:v>
                </c:pt>
                <c:pt idx="91">
                  <c:v>0.98567107148543165</c:v>
                </c:pt>
                <c:pt idx="92">
                  <c:v>0.98774080560420252</c:v>
                </c:pt>
                <c:pt idx="93">
                  <c:v>0.98885527782200222</c:v>
                </c:pt>
                <c:pt idx="94">
                  <c:v>0.99012896035663045</c:v>
                </c:pt>
                <c:pt idx="95">
                  <c:v>0.99188027384174426</c:v>
                </c:pt>
                <c:pt idx="96">
                  <c:v>0.99426842859417219</c:v>
                </c:pt>
                <c:pt idx="97">
                  <c:v>0.99697500398025718</c:v>
                </c:pt>
                <c:pt idx="98">
                  <c:v>0.99872631746537099</c:v>
                </c:pt>
                <c:pt idx="99">
                  <c:v>0.99999999999999922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57088"/>
        <c:axId val="80467456"/>
      </c:lineChart>
      <c:catAx>
        <c:axId val="80457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0467456"/>
        <c:crosses val="autoZero"/>
        <c:auto val="1"/>
        <c:lblAlgn val="ctr"/>
        <c:lblOffset val="100"/>
        <c:noMultiLvlLbl val="0"/>
      </c:catAx>
      <c:valAx>
        <c:axId val="80467456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0457088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multi!$T$2:$T$101</c:f>
              <c:numCache>
                <c:formatCode>0%</c:formatCode>
                <c:ptCount val="100"/>
                <c:pt idx="0">
                  <c:v>0.13585260348770806</c:v>
                </c:pt>
                <c:pt idx="1">
                  <c:v>0.20136205779381605</c:v>
                </c:pt>
                <c:pt idx="2">
                  <c:v>0.25872496843442438</c:v>
                </c:pt>
                <c:pt idx="3">
                  <c:v>0.30838421388270681</c:v>
                </c:pt>
                <c:pt idx="4">
                  <c:v>0.3451050307716344</c:v>
                </c:pt>
                <c:pt idx="5">
                  <c:v>0.38133200326796562</c:v>
                </c:pt>
                <c:pt idx="6">
                  <c:v>0.40891749923807247</c:v>
                </c:pt>
                <c:pt idx="7">
                  <c:v>0.43339554675674929</c:v>
                </c:pt>
                <c:pt idx="8">
                  <c:v>0.45393903810150688</c:v>
                </c:pt>
                <c:pt idx="9">
                  <c:v>0.47937807492246287</c:v>
                </c:pt>
                <c:pt idx="10">
                  <c:v>0.50364755273948247</c:v>
                </c:pt>
                <c:pt idx="11">
                  <c:v>0.52765102815418885</c:v>
                </c:pt>
                <c:pt idx="12">
                  <c:v>0.55011336075419348</c:v>
                </c:pt>
                <c:pt idx="13">
                  <c:v>0.56695692483423299</c:v>
                </c:pt>
                <c:pt idx="14">
                  <c:v>0.58351822351757077</c:v>
                </c:pt>
                <c:pt idx="15">
                  <c:v>0.59956829433202663</c:v>
                </c:pt>
                <c:pt idx="16">
                  <c:v>0.61424836793808313</c:v>
                </c:pt>
                <c:pt idx="17">
                  <c:v>0.63295843076190239</c:v>
                </c:pt>
                <c:pt idx="18">
                  <c:v>0.64866073600934326</c:v>
                </c:pt>
                <c:pt idx="19">
                  <c:v>0.66178369193022568</c:v>
                </c:pt>
                <c:pt idx="20">
                  <c:v>0.67753494622967481</c:v>
                </c:pt>
                <c:pt idx="21">
                  <c:v>0.69392333854944366</c:v>
                </c:pt>
                <c:pt idx="22">
                  <c:v>0.70544003565053293</c:v>
                </c:pt>
                <c:pt idx="23">
                  <c:v>0.71583932417654217</c:v>
                </c:pt>
                <c:pt idx="24">
                  <c:v>0.72687187705688494</c:v>
                </c:pt>
                <c:pt idx="25">
                  <c:v>0.73912652353524233</c:v>
                </c:pt>
                <c:pt idx="26">
                  <c:v>0.74771552949492548</c:v>
                </c:pt>
                <c:pt idx="27">
                  <c:v>0.75710263870285366</c:v>
                </c:pt>
                <c:pt idx="28">
                  <c:v>0.76805275612935642</c:v>
                </c:pt>
                <c:pt idx="29">
                  <c:v>0.77859444189757165</c:v>
                </c:pt>
                <c:pt idx="30">
                  <c:v>0.78987887910832721</c:v>
                </c:pt>
                <c:pt idx="31">
                  <c:v>0.80009809018662781</c:v>
                </c:pt>
                <c:pt idx="32">
                  <c:v>0.80815387481848233</c:v>
                </c:pt>
                <c:pt idx="33">
                  <c:v>0.81599625566963885</c:v>
                </c:pt>
                <c:pt idx="34">
                  <c:v>0.82344902895837491</c:v>
                </c:pt>
                <c:pt idx="35">
                  <c:v>0.83106990654540758</c:v>
                </c:pt>
                <c:pt idx="36">
                  <c:v>0.83748248846864115</c:v>
                </c:pt>
                <c:pt idx="37">
                  <c:v>0.84486297466814586</c:v>
                </c:pt>
                <c:pt idx="38">
                  <c:v>0.85023907882302074</c:v>
                </c:pt>
                <c:pt idx="39">
                  <c:v>0.85725902596188619</c:v>
                </c:pt>
                <c:pt idx="40">
                  <c:v>0.86481097790537809</c:v>
                </c:pt>
                <c:pt idx="41">
                  <c:v>0.8712573343543597</c:v>
                </c:pt>
                <c:pt idx="42">
                  <c:v>0.87656326432872311</c:v>
                </c:pt>
                <c:pt idx="43">
                  <c:v>0.88378701111774216</c:v>
                </c:pt>
                <c:pt idx="44">
                  <c:v>0.88980265432557304</c:v>
                </c:pt>
                <c:pt idx="45">
                  <c:v>0.89250240743539055</c:v>
                </c:pt>
                <c:pt idx="46">
                  <c:v>0.89646804897850541</c:v>
                </c:pt>
                <c:pt idx="47">
                  <c:v>0.90092036383007679</c:v>
                </c:pt>
                <c:pt idx="48">
                  <c:v>0.90467455443237099</c:v>
                </c:pt>
                <c:pt idx="49">
                  <c:v>0.90841277016419297</c:v>
                </c:pt>
                <c:pt idx="50">
                  <c:v>0.91003519593706939</c:v>
                </c:pt>
                <c:pt idx="51">
                  <c:v>0.9110185308497486</c:v>
                </c:pt>
                <c:pt idx="52">
                  <c:v>0.91248610602447977</c:v>
                </c:pt>
                <c:pt idx="53">
                  <c:v>0.9133598257938782</c:v>
                </c:pt>
                <c:pt idx="54">
                  <c:v>0.91494309872790169</c:v>
                </c:pt>
                <c:pt idx="55">
                  <c:v>0.91649285324632501</c:v>
                </c:pt>
                <c:pt idx="56">
                  <c:v>0.91830201533075428</c:v>
                </c:pt>
                <c:pt idx="57">
                  <c:v>0.92191137564443804</c:v>
                </c:pt>
                <c:pt idx="58">
                  <c:v>0.92376711776200793</c:v>
                </c:pt>
                <c:pt idx="59">
                  <c:v>0.92662924470556385</c:v>
                </c:pt>
                <c:pt idx="60">
                  <c:v>0.92877804085981386</c:v>
                </c:pt>
                <c:pt idx="61">
                  <c:v>0.93317682869048413</c:v>
                </c:pt>
                <c:pt idx="62">
                  <c:v>0.93472699938789772</c:v>
                </c:pt>
                <c:pt idx="63">
                  <c:v>0.93547381657903528</c:v>
                </c:pt>
                <c:pt idx="64">
                  <c:v>0.93622485958761237</c:v>
                </c:pt>
                <c:pt idx="65">
                  <c:v>0.93797332356700058</c:v>
                </c:pt>
                <c:pt idx="66">
                  <c:v>0.93927234625067635</c:v>
                </c:pt>
                <c:pt idx="67">
                  <c:v>0.94248982602437748</c:v>
                </c:pt>
                <c:pt idx="68">
                  <c:v>0.94359852685443046</c:v>
                </c:pt>
                <c:pt idx="69">
                  <c:v>0.94525466312551798</c:v>
                </c:pt>
                <c:pt idx="70">
                  <c:v>0.94865097180995694</c:v>
                </c:pt>
                <c:pt idx="71">
                  <c:v>0.94979475973026573</c:v>
                </c:pt>
                <c:pt idx="72">
                  <c:v>0.95171782680295236</c:v>
                </c:pt>
                <c:pt idx="73">
                  <c:v>0.95275721782424283</c:v>
                </c:pt>
                <c:pt idx="74">
                  <c:v>0.95353035033307221</c:v>
                </c:pt>
                <c:pt idx="75">
                  <c:v>0.95600213339753259</c:v>
                </c:pt>
                <c:pt idx="76">
                  <c:v>0.95847702179753569</c:v>
                </c:pt>
                <c:pt idx="77">
                  <c:v>0.96014385066729602</c:v>
                </c:pt>
                <c:pt idx="78">
                  <c:v>0.96253726402651352</c:v>
                </c:pt>
                <c:pt idx="79">
                  <c:v>0.96486034313637714</c:v>
                </c:pt>
                <c:pt idx="80">
                  <c:v>0.96695391553999654</c:v>
                </c:pt>
                <c:pt idx="81">
                  <c:v>0.96869059845258354</c:v>
                </c:pt>
                <c:pt idx="82">
                  <c:v>0.97104168960986847</c:v>
                </c:pt>
                <c:pt idx="83">
                  <c:v>0.97160481179745894</c:v>
                </c:pt>
                <c:pt idx="84">
                  <c:v>0.97314886786509247</c:v>
                </c:pt>
                <c:pt idx="85">
                  <c:v>0.97540961616772248</c:v>
                </c:pt>
                <c:pt idx="86">
                  <c:v>0.97735797411750958</c:v>
                </c:pt>
                <c:pt idx="87">
                  <c:v>0.97827814586497475</c:v>
                </c:pt>
                <c:pt idx="88">
                  <c:v>0.98133257951579933</c:v>
                </c:pt>
                <c:pt idx="89">
                  <c:v>0.98418663898969783</c:v>
                </c:pt>
                <c:pt idx="90">
                  <c:v>0.98554700005378426</c:v>
                </c:pt>
                <c:pt idx="91">
                  <c:v>0.98683110432134769</c:v>
                </c:pt>
                <c:pt idx="92">
                  <c:v>0.98816364542062363</c:v>
                </c:pt>
                <c:pt idx="93">
                  <c:v>0.9892478877315567</c:v>
                </c:pt>
                <c:pt idx="94">
                  <c:v>0.99059064122297824</c:v>
                </c:pt>
                <c:pt idx="95">
                  <c:v>0.99205965701729104</c:v>
                </c:pt>
                <c:pt idx="96">
                  <c:v>0.99426655816133502</c:v>
                </c:pt>
                <c:pt idx="97">
                  <c:v>0.99685650404526083</c:v>
                </c:pt>
                <c:pt idx="98">
                  <c:v>0.99926909365179883</c:v>
                </c:pt>
                <c:pt idx="99">
                  <c:v>1.0000000000000011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672832"/>
        <c:axId val="81691392"/>
      </c:lineChart>
      <c:catAx>
        <c:axId val="81672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1691392"/>
        <c:crosses val="autoZero"/>
        <c:auto val="1"/>
        <c:lblAlgn val="ctr"/>
        <c:lblOffset val="100"/>
        <c:noMultiLvlLbl val="0"/>
      </c:catAx>
      <c:valAx>
        <c:axId val="81691392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1672832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online!$G$2:$G$101</c:f>
              <c:numCache>
                <c:formatCode>0%</c:formatCode>
                <c:ptCount val="100"/>
                <c:pt idx="0">
                  <c:v>0.15117104329311568</c:v>
                </c:pt>
                <c:pt idx="1">
                  <c:v>0.22214336408800567</c:v>
                </c:pt>
                <c:pt idx="2">
                  <c:v>0.2945351312987935</c:v>
                </c:pt>
                <c:pt idx="3">
                  <c:v>0.35557132718239887</c:v>
                </c:pt>
                <c:pt idx="4">
                  <c:v>0.39531582682753724</c:v>
                </c:pt>
                <c:pt idx="5">
                  <c:v>0.43577004968062455</c:v>
                </c:pt>
                <c:pt idx="6">
                  <c:v>0.46415897799858052</c:v>
                </c:pt>
                <c:pt idx="7">
                  <c:v>0.49609652235628104</c:v>
                </c:pt>
                <c:pt idx="8">
                  <c:v>0.51242015613910574</c:v>
                </c:pt>
                <c:pt idx="9">
                  <c:v>0.54222853087295952</c:v>
                </c:pt>
                <c:pt idx="10">
                  <c:v>0.56493967352732433</c:v>
                </c:pt>
                <c:pt idx="11">
                  <c:v>0.59403832505322918</c:v>
                </c:pt>
                <c:pt idx="12">
                  <c:v>0.61320085166784943</c:v>
                </c:pt>
                <c:pt idx="13">
                  <c:v>0.6352022711142653</c:v>
                </c:pt>
                <c:pt idx="14">
                  <c:v>0.65933286018452786</c:v>
                </c:pt>
                <c:pt idx="15">
                  <c:v>0.67210787792760807</c:v>
                </c:pt>
                <c:pt idx="16">
                  <c:v>0.68985095812633057</c:v>
                </c:pt>
                <c:pt idx="17">
                  <c:v>0.70830376153300201</c:v>
                </c:pt>
                <c:pt idx="18">
                  <c:v>0.72604684173172451</c:v>
                </c:pt>
                <c:pt idx="19">
                  <c:v>0.73811213626685579</c:v>
                </c:pt>
                <c:pt idx="20">
                  <c:v>0.750887154009936</c:v>
                </c:pt>
                <c:pt idx="21">
                  <c:v>0.76721078779276075</c:v>
                </c:pt>
                <c:pt idx="22">
                  <c:v>0.77927608232789203</c:v>
                </c:pt>
                <c:pt idx="23">
                  <c:v>0.78921220723917662</c:v>
                </c:pt>
                <c:pt idx="24">
                  <c:v>0.79488999290276785</c:v>
                </c:pt>
                <c:pt idx="25">
                  <c:v>0.80482611781405244</c:v>
                </c:pt>
                <c:pt idx="26">
                  <c:v>0.81050390347764367</c:v>
                </c:pt>
                <c:pt idx="27">
                  <c:v>0.8161816891412349</c:v>
                </c:pt>
                <c:pt idx="28">
                  <c:v>0.82327892122072388</c:v>
                </c:pt>
                <c:pt idx="29">
                  <c:v>0.83179559971611072</c:v>
                </c:pt>
                <c:pt idx="30">
                  <c:v>0.83818310858765077</c:v>
                </c:pt>
                <c:pt idx="31">
                  <c:v>0.84315117104329307</c:v>
                </c:pt>
                <c:pt idx="32">
                  <c:v>0.8488289567068843</c:v>
                </c:pt>
                <c:pt idx="33">
                  <c:v>0.85379701916252659</c:v>
                </c:pt>
                <c:pt idx="34">
                  <c:v>0.86089425124201557</c:v>
                </c:pt>
                <c:pt idx="35">
                  <c:v>0.8665720369056068</c:v>
                </c:pt>
                <c:pt idx="36">
                  <c:v>0.87437899219304471</c:v>
                </c:pt>
                <c:pt idx="37">
                  <c:v>0.87934705464868701</c:v>
                </c:pt>
                <c:pt idx="38">
                  <c:v>0.88502484031227824</c:v>
                </c:pt>
                <c:pt idx="39">
                  <c:v>0.89141234918381829</c:v>
                </c:pt>
                <c:pt idx="40">
                  <c:v>0.8942512420156139</c:v>
                </c:pt>
                <c:pt idx="41">
                  <c:v>0.89709013484740951</c:v>
                </c:pt>
                <c:pt idx="42">
                  <c:v>0.89992902767920513</c:v>
                </c:pt>
                <c:pt idx="43">
                  <c:v>0.90205819730305181</c:v>
                </c:pt>
                <c:pt idx="44">
                  <c:v>0.90560681334279636</c:v>
                </c:pt>
                <c:pt idx="45">
                  <c:v>0.90631653655074529</c:v>
                </c:pt>
                <c:pt idx="46">
                  <c:v>0.90986515259048983</c:v>
                </c:pt>
                <c:pt idx="47">
                  <c:v>0.91270404542228545</c:v>
                </c:pt>
                <c:pt idx="48">
                  <c:v>0.91767210787792775</c:v>
                </c:pt>
                <c:pt idx="49">
                  <c:v>0.91980127750177443</c:v>
                </c:pt>
                <c:pt idx="50">
                  <c:v>0.92193044712562111</c:v>
                </c:pt>
                <c:pt idx="51">
                  <c:v>0.92334989354151886</c:v>
                </c:pt>
                <c:pt idx="52">
                  <c:v>0.92476933995741661</c:v>
                </c:pt>
                <c:pt idx="53">
                  <c:v>0.9268985095812633</c:v>
                </c:pt>
                <c:pt idx="54">
                  <c:v>0.92973740241305891</c:v>
                </c:pt>
                <c:pt idx="55">
                  <c:v>0.93115684882895666</c:v>
                </c:pt>
                <c:pt idx="56">
                  <c:v>0.93328601845280335</c:v>
                </c:pt>
                <c:pt idx="57">
                  <c:v>0.93399574166075228</c:v>
                </c:pt>
                <c:pt idx="58">
                  <c:v>0.93470546486870121</c:v>
                </c:pt>
                <c:pt idx="59">
                  <c:v>0.93683463449254789</c:v>
                </c:pt>
                <c:pt idx="60">
                  <c:v>0.93754435770049682</c:v>
                </c:pt>
                <c:pt idx="61">
                  <c:v>0.94109297374024137</c:v>
                </c:pt>
                <c:pt idx="62">
                  <c:v>0.94393186657203698</c:v>
                </c:pt>
                <c:pt idx="63">
                  <c:v>0.94535131298793473</c:v>
                </c:pt>
                <c:pt idx="64">
                  <c:v>0.94606103619588366</c:v>
                </c:pt>
                <c:pt idx="65">
                  <c:v>0.94819020581973035</c:v>
                </c:pt>
                <c:pt idx="66">
                  <c:v>0.9496096522356281</c:v>
                </c:pt>
                <c:pt idx="67">
                  <c:v>0.95102909865152585</c:v>
                </c:pt>
                <c:pt idx="68">
                  <c:v>0.9524485450674236</c:v>
                </c:pt>
                <c:pt idx="69">
                  <c:v>0.95386799148332135</c:v>
                </c:pt>
                <c:pt idx="70">
                  <c:v>0.95670688431511697</c:v>
                </c:pt>
                <c:pt idx="71">
                  <c:v>0.9574166075230659</c:v>
                </c:pt>
                <c:pt idx="72">
                  <c:v>0.95883605393896365</c:v>
                </c:pt>
                <c:pt idx="73">
                  <c:v>0.95954577714691258</c:v>
                </c:pt>
                <c:pt idx="74">
                  <c:v>0.96025550035486151</c:v>
                </c:pt>
                <c:pt idx="75">
                  <c:v>0.96167494677075926</c:v>
                </c:pt>
                <c:pt idx="76">
                  <c:v>0.96380411639460595</c:v>
                </c:pt>
                <c:pt idx="77">
                  <c:v>0.96451383960255488</c:v>
                </c:pt>
                <c:pt idx="78">
                  <c:v>0.96664300922640156</c:v>
                </c:pt>
                <c:pt idx="79">
                  <c:v>0.96806245564229931</c:v>
                </c:pt>
                <c:pt idx="80">
                  <c:v>0.97232079488999268</c:v>
                </c:pt>
                <c:pt idx="81">
                  <c:v>0.97444996451383936</c:v>
                </c:pt>
                <c:pt idx="82">
                  <c:v>0.97657913413768604</c:v>
                </c:pt>
                <c:pt idx="83">
                  <c:v>0.97657913413768604</c:v>
                </c:pt>
                <c:pt idx="84">
                  <c:v>0.9779985805535838</c:v>
                </c:pt>
                <c:pt idx="85">
                  <c:v>0.97941802696948155</c:v>
                </c:pt>
                <c:pt idx="86">
                  <c:v>0.98296664300922609</c:v>
                </c:pt>
                <c:pt idx="87">
                  <c:v>0.98296664300922609</c:v>
                </c:pt>
                <c:pt idx="88">
                  <c:v>0.98509581263307278</c:v>
                </c:pt>
                <c:pt idx="89">
                  <c:v>0.98509581263307278</c:v>
                </c:pt>
                <c:pt idx="90">
                  <c:v>0.98651525904897053</c:v>
                </c:pt>
                <c:pt idx="91">
                  <c:v>0.98651525904897053</c:v>
                </c:pt>
                <c:pt idx="92">
                  <c:v>0.98722498225691946</c:v>
                </c:pt>
                <c:pt idx="93">
                  <c:v>0.98864442867281721</c:v>
                </c:pt>
                <c:pt idx="94">
                  <c:v>0.99148332150461282</c:v>
                </c:pt>
                <c:pt idx="95">
                  <c:v>0.99219304471256176</c:v>
                </c:pt>
                <c:pt idx="96">
                  <c:v>0.99503193754435737</c:v>
                </c:pt>
                <c:pt idx="97">
                  <c:v>0.99858055358410192</c:v>
                </c:pt>
                <c:pt idx="98">
                  <c:v>0.99929027679205085</c:v>
                </c:pt>
                <c:pt idx="99">
                  <c:v>0.99999999999999978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621376"/>
        <c:axId val="83623296"/>
      </c:lineChart>
      <c:catAx>
        <c:axId val="83621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623296"/>
        <c:crosses val="autoZero"/>
        <c:auto val="1"/>
        <c:lblAlgn val="ctr"/>
        <c:lblOffset val="100"/>
        <c:noMultiLvlLbl val="0"/>
      </c:catAx>
      <c:valAx>
        <c:axId val="83623296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62137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online!$T$2:$T$101</c:f>
              <c:numCache>
                <c:formatCode>0%</c:formatCode>
                <c:ptCount val="100"/>
                <c:pt idx="0">
                  <c:v>0.16090326297282256</c:v>
                </c:pt>
                <c:pt idx="1">
                  <c:v>0.22359058847956148</c:v>
                </c:pt>
                <c:pt idx="2">
                  <c:v>0.28469326406777673</c:v>
                </c:pt>
                <c:pt idx="3">
                  <c:v>0.35697236815457495</c:v>
                </c:pt>
                <c:pt idx="4">
                  <c:v>0.39406097671253199</c:v>
                </c:pt>
                <c:pt idx="5">
                  <c:v>0.43915507679749927</c:v>
                </c:pt>
                <c:pt idx="6">
                  <c:v>0.4696746349214086</c:v>
                </c:pt>
                <c:pt idx="7">
                  <c:v>0.49938313734104528</c:v>
                </c:pt>
                <c:pt idx="8">
                  <c:v>0.51639797276520805</c:v>
                </c:pt>
                <c:pt idx="9">
                  <c:v>0.54525083164026356</c:v>
                </c:pt>
                <c:pt idx="10">
                  <c:v>0.567903862067757</c:v>
                </c:pt>
                <c:pt idx="11">
                  <c:v>0.59938509227227266</c:v>
                </c:pt>
                <c:pt idx="12">
                  <c:v>0.62023525237921417</c:v>
                </c:pt>
                <c:pt idx="13">
                  <c:v>0.64019770036528356</c:v>
                </c:pt>
                <c:pt idx="14">
                  <c:v>0.66479834306577745</c:v>
                </c:pt>
                <c:pt idx="15">
                  <c:v>0.68082425293458804</c:v>
                </c:pt>
                <c:pt idx="16">
                  <c:v>0.69645359104013638</c:v>
                </c:pt>
                <c:pt idx="17">
                  <c:v>0.71838541555819047</c:v>
                </c:pt>
                <c:pt idx="18">
                  <c:v>0.73778825244267721</c:v>
                </c:pt>
                <c:pt idx="19">
                  <c:v>0.75137194280776498</c:v>
                </c:pt>
                <c:pt idx="20">
                  <c:v>0.76539351850737281</c:v>
                </c:pt>
                <c:pt idx="21">
                  <c:v>0.78230704419502473</c:v>
                </c:pt>
                <c:pt idx="22">
                  <c:v>0.79255300247101423</c:v>
                </c:pt>
                <c:pt idx="23">
                  <c:v>0.79888649813747104</c:v>
                </c:pt>
                <c:pt idx="24">
                  <c:v>0.80448212764314209</c:v>
                </c:pt>
                <c:pt idx="25">
                  <c:v>0.81757198119375463</c:v>
                </c:pt>
                <c:pt idx="26">
                  <c:v>0.82120401228929518</c:v>
                </c:pt>
                <c:pt idx="27">
                  <c:v>0.8260299959639823</c:v>
                </c:pt>
                <c:pt idx="28">
                  <c:v>0.83241819118399252</c:v>
                </c:pt>
                <c:pt idx="29">
                  <c:v>0.84060896781846184</c:v>
                </c:pt>
                <c:pt idx="30">
                  <c:v>0.8475139197363023</c:v>
                </c:pt>
                <c:pt idx="31">
                  <c:v>0.85206640564322234</c:v>
                </c:pt>
                <c:pt idx="32">
                  <c:v>0.85654666502696442</c:v>
                </c:pt>
                <c:pt idx="33">
                  <c:v>0.86396664020607894</c:v>
                </c:pt>
                <c:pt idx="34">
                  <c:v>0.86995884147501223</c:v>
                </c:pt>
                <c:pt idx="35">
                  <c:v>0.87616059596319251</c:v>
                </c:pt>
                <c:pt idx="36">
                  <c:v>0.88202943433053793</c:v>
                </c:pt>
                <c:pt idx="37">
                  <c:v>0.88492966629323977</c:v>
                </c:pt>
                <c:pt idx="38">
                  <c:v>0.88977163610505694</c:v>
                </c:pt>
                <c:pt idx="39">
                  <c:v>0.89561668787076909</c:v>
                </c:pt>
                <c:pt idx="40">
                  <c:v>0.89910397701386113</c:v>
                </c:pt>
                <c:pt idx="41">
                  <c:v>0.90002789869835309</c:v>
                </c:pt>
                <c:pt idx="42">
                  <c:v>0.90113161627454264</c:v>
                </c:pt>
                <c:pt idx="43">
                  <c:v>0.90550536561210504</c:v>
                </c:pt>
                <c:pt idx="44">
                  <c:v>0.90822580168310929</c:v>
                </c:pt>
                <c:pt idx="45">
                  <c:v>0.90912362551722636</c:v>
                </c:pt>
                <c:pt idx="46">
                  <c:v>0.91088373773605691</c:v>
                </c:pt>
                <c:pt idx="47">
                  <c:v>0.91324255968101697</c:v>
                </c:pt>
                <c:pt idx="48">
                  <c:v>0.91746010712445325</c:v>
                </c:pt>
                <c:pt idx="49">
                  <c:v>0.91897513067463343</c:v>
                </c:pt>
                <c:pt idx="50">
                  <c:v>0.92110571680635134</c:v>
                </c:pt>
                <c:pt idx="51">
                  <c:v>0.9224666571070852</c:v>
                </c:pt>
                <c:pt idx="52">
                  <c:v>0.92364741630799796</c:v>
                </c:pt>
                <c:pt idx="53">
                  <c:v>0.9252179098279788</c:v>
                </c:pt>
                <c:pt idx="54">
                  <c:v>0.9274441238763842</c:v>
                </c:pt>
                <c:pt idx="55">
                  <c:v>0.92852270662250791</c:v>
                </c:pt>
                <c:pt idx="56">
                  <c:v>0.92960234869097158</c:v>
                </c:pt>
                <c:pt idx="57">
                  <c:v>0.93007326562209169</c:v>
                </c:pt>
                <c:pt idx="58">
                  <c:v>0.93104841998702459</c:v>
                </c:pt>
                <c:pt idx="59">
                  <c:v>0.93393285841665818</c:v>
                </c:pt>
                <c:pt idx="60">
                  <c:v>0.93409551254685486</c:v>
                </c:pt>
                <c:pt idx="61">
                  <c:v>0.93922234376608571</c:v>
                </c:pt>
                <c:pt idx="62">
                  <c:v>0.9410187618505671</c:v>
                </c:pt>
                <c:pt idx="63">
                  <c:v>0.94177184373223555</c:v>
                </c:pt>
                <c:pt idx="64">
                  <c:v>0.94193449786243222</c:v>
                </c:pt>
                <c:pt idx="65">
                  <c:v>0.94364617015971808</c:v>
                </c:pt>
                <c:pt idx="66">
                  <c:v>0.94439905943732472</c:v>
                </c:pt>
                <c:pt idx="67">
                  <c:v>0.94911063629929804</c:v>
                </c:pt>
                <c:pt idx="68">
                  <c:v>0.95048361435389495</c:v>
                </c:pt>
                <c:pt idx="69">
                  <c:v>0.95131393046434842</c:v>
                </c:pt>
                <c:pt idx="70">
                  <c:v>0.95629958290627426</c:v>
                </c:pt>
                <c:pt idx="71">
                  <c:v>0.95656499130344541</c:v>
                </c:pt>
                <c:pt idx="72">
                  <c:v>0.95817410193781871</c:v>
                </c:pt>
                <c:pt idx="73">
                  <c:v>0.95898708368270946</c:v>
                </c:pt>
                <c:pt idx="74">
                  <c:v>0.96029534677253892</c:v>
                </c:pt>
                <c:pt idx="75">
                  <c:v>0.96091129456220026</c:v>
                </c:pt>
                <c:pt idx="76">
                  <c:v>0.96351327913519269</c:v>
                </c:pt>
                <c:pt idx="77">
                  <c:v>0.96430902281655162</c:v>
                </c:pt>
                <c:pt idx="78">
                  <c:v>0.96754332652445907</c:v>
                </c:pt>
                <c:pt idx="79">
                  <c:v>0.97032568480133452</c:v>
                </c:pt>
                <c:pt idx="80">
                  <c:v>0.97265359379437444</c:v>
                </c:pt>
                <c:pt idx="81">
                  <c:v>0.97469847111858787</c:v>
                </c:pt>
                <c:pt idx="82">
                  <c:v>0.97639232754015659</c:v>
                </c:pt>
                <c:pt idx="83">
                  <c:v>0.97639232754015659</c:v>
                </c:pt>
                <c:pt idx="84">
                  <c:v>0.97734234707502354</c:v>
                </c:pt>
                <c:pt idx="85">
                  <c:v>0.97911401553756261</c:v>
                </c:pt>
                <c:pt idx="86">
                  <c:v>0.98347900139031275</c:v>
                </c:pt>
                <c:pt idx="87">
                  <c:v>0.98347900139031275</c:v>
                </c:pt>
                <c:pt idx="88">
                  <c:v>0.98477118204098124</c:v>
                </c:pt>
                <c:pt idx="89">
                  <c:v>0.98477118204098124</c:v>
                </c:pt>
                <c:pt idx="90">
                  <c:v>0.98664598997861841</c:v>
                </c:pt>
                <c:pt idx="91">
                  <c:v>0.98664598997861841</c:v>
                </c:pt>
                <c:pt idx="92">
                  <c:v>0.98739887925622505</c:v>
                </c:pt>
                <c:pt idx="93">
                  <c:v>0.98975317500573268</c:v>
                </c:pt>
                <c:pt idx="94">
                  <c:v>0.9917734953120656</c:v>
                </c:pt>
                <c:pt idx="95">
                  <c:v>0.99220964721002936</c:v>
                </c:pt>
                <c:pt idx="96">
                  <c:v>0.99581317290442239</c:v>
                </c:pt>
                <c:pt idx="97">
                  <c:v>0.99855412130800913</c:v>
                </c:pt>
                <c:pt idx="98">
                  <c:v>0.99939214158093492</c:v>
                </c:pt>
                <c:pt idx="99">
                  <c:v>1.0000000000000004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31200"/>
        <c:axId val="83733120"/>
      </c:lineChart>
      <c:catAx>
        <c:axId val="83731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733120"/>
        <c:crosses val="autoZero"/>
        <c:auto val="1"/>
        <c:lblAlgn val="ctr"/>
        <c:lblOffset val="100"/>
        <c:noMultiLvlLbl val="0"/>
      </c:catAx>
      <c:valAx>
        <c:axId val="8373312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731200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retail!$G$2:$G$102</c:f>
              <c:numCache>
                <c:formatCode>0%</c:formatCode>
                <c:ptCount val="101"/>
                <c:pt idx="0">
                  <c:v>0.1279591836734694</c:v>
                </c:pt>
                <c:pt idx="1">
                  <c:v>0.19714285714285715</c:v>
                </c:pt>
                <c:pt idx="2">
                  <c:v>0.25020408163265306</c:v>
                </c:pt>
                <c:pt idx="3">
                  <c:v>0.28653061224489795</c:v>
                </c:pt>
                <c:pt idx="4">
                  <c:v>0.32081632653061226</c:v>
                </c:pt>
                <c:pt idx="5">
                  <c:v>0.35224489795918368</c:v>
                </c:pt>
                <c:pt idx="6">
                  <c:v>0.37816326530612243</c:v>
                </c:pt>
                <c:pt idx="7">
                  <c:v>0.39999999999999997</c:v>
                </c:pt>
                <c:pt idx="8">
                  <c:v>0.41979591836734692</c:v>
                </c:pt>
                <c:pt idx="9">
                  <c:v>0.43836734693877549</c:v>
                </c:pt>
                <c:pt idx="10">
                  <c:v>0.46040816326530609</c:v>
                </c:pt>
                <c:pt idx="11">
                  <c:v>0.47755102040816322</c:v>
                </c:pt>
                <c:pt idx="12">
                  <c:v>0.49918367346938769</c:v>
                </c:pt>
                <c:pt idx="13">
                  <c:v>0.51469387755102036</c:v>
                </c:pt>
                <c:pt idx="14">
                  <c:v>0.52918367346938766</c:v>
                </c:pt>
                <c:pt idx="15">
                  <c:v>0.54530612244897947</c:v>
                </c:pt>
                <c:pt idx="16">
                  <c:v>0.55999999999999983</c:v>
                </c:pt>
                <c:pt idx="17">
                  <c:v>0.574081632653061</c:v>
                </c:pt>
                <c:pt idx="18">
                  <c:v>0.58612244897959165</c:v>
                </c:pt>
                <c:pt idx="19">
                  <c:v>0.59999999999999987</c:v>
                </c:pt>
                <c:pt idx="20">
                  <c:v>0.61612244897959167</c:v>
                </c:pt>
                <c:pt idx="21">
                  <c:v>0.62857142857142845</c:v>
                </c:pt>
                <c:pt idx="22">
                  <c:v>0.64061224489795909</c:v>
                </c:pt>
                <c:pt idx="23">
                  <c:v>0.65632653061224477</c:v>
                </c:pt>
                <c:pt idx="24">
                  <c:v>0.66897959183673461</c:v>
                </c:pt>
                <c:pt idx="25">
                  <c:v>0.68204081632653057</c:v>
                </c:pt>
                <c:pt idx="26">
                  <c:v>0.69428571428571428</c:v>
                </c:pt>
                <c:pt idx="27">
                  <c:v>0.70612244897959187</c:v>
                </c:pt>
                <c:pt idx="28">
                  <c:v>0.71775510204081638</c:v>
                </c:pt>
                <c:pt idx="29">
                  <c:v>0.73122448979591848</c:v>
                </c:pt>
                <c:pt idx="30">
                  <c:v>0.74306122448979606</c:v>
                </c:pt>
                <c:pt idx="31">
                  <c:v>0.75551020408163283</c:v>
                </c:pt>
                <c:pt idx="32">
                  <c:v>0.76448979591836752</c:v>
                </c:pt>
                <c:pt idx="33">
                  <c:v>0.77530612244897978</c:v>
                </c:pt>
                <c:pt idx="34">
                  <c:v>0.78591836734693898</c:v>
                </c:pt>
                <c:pt idx="35">
                  <c:v>0.7953061224489798</c:v>
                </c:pt>
                <c:pt idx="36">
                  <c:v>0.80326530612244917</c:v>
                </c:pt>
                <c:pt idx="37">
                  <c:v>0.81469387755102063</c:v>
                </c:pt>
                <c:pt idx="38">
                  <c:v>0.82265306122449</c:v>
                </c:pt>
                <c:pt idx="39">
                  <c:v>0.8310204081632655</c:v>
                </c:pt>
                <c:pt idx="40">
                  <c:v>0.84020408163265325</c:v>
                </c:pt>
                <c:pt idx="41">
                  <c:v>0.85040816326530633</c:v>
                </c:pt>
                <c:pt idx="42">
                  <c:v>0.85877551020408183</c:v>
                </c:pt>
                <c:pt idx="43">
                  <c:v>0.86775510204081652</c:v>
                </c:pt>
                <c:pt idx="44">
                  <c:v>0.87428571428571444</c:v>
                </c:pt>
                <c:pt idx="45">
                  <c:v>0.87979591836734705</c:v>
                </c:pt>
                <c:pt idx="46">
                  <c:v>0.88673469387755111</c:v>
                </c:pt>
                <c:pt idx="47">
                  <c:v>0.89428571428571435</c:v>
                </c:pt>
                <c:pt idx="48">
                  <c:v>0.89938775510204083</c:v>
                </c:pt>
                <c:pt idx="49">
                  <c:v>0.90571428571428569</c:v>
                </c:pt>
                <c:pt idx="50">
                  <c:v>0.90775510204081633</c:v>
                </c:pt>
                <c:pt idx="51">
                  <c:v>0.90938775510204084</c:v>
                </c:pt>
                <c:pt idx="52">
                  <c:v>0.91142857142857148</c:v>
                </c:pt>
                <c:pt idx="53">
                  <c:v>0.91204081632653067</c:v>
                </c:pt>
                <c:pt idx="54">
                  <c:v>0.91367346938775518</c:v>
                </c:pt>
                <c:pt idx="55">
                  <c:v>0.91530612244897969</c:v>
                </c:pt>
                <c:pt idx="56">
                  <c:v>0.91755102040816339</c:v>
                </c:pt>
                <c:pt idx="57">
                  <c:v>0.91959183673469402</c:v>
                </c:pt>
                <c:pt idx="58">
                  <c:v>0.92183673469387772</c:v>
                </c:pt>
                <c:pt idx="59">
                  <c:v>0.92428571428571449</c:v>
                </c:pt>
                <c:pt idx="60">
                  <c:v>0.92775510204081657</c:v>
                </c:pt>
                <c:pt idx="61">
                  <c:v>0.92959183673469414</c:v>
                </c:pt>
                <c:pt idx="62">
                  <c:v>0.93081632653061253</c:v>
                </c:pt>
                <c:pt idx="63">
                  <c:v>0.93142857142857172</c:v>
                </c:pt>
                <c:pt idx="64">
                  <c:v>0.93285714285714316</c:v>
                </c:pt>
                <c:pt idx="65">
                  <c:v>0.93408163265306154</c:v>
                </c:pt>
                <c:pt idx="66">
                  <c:v>0.93591836734693912</c:v>
                </c:pt>
                <c:pt idx="67">
                  <c:v>0.93775510204081669</c:v>
                </c:pt>
                <c:pt idx="68">
                  <c:v>0.9393877551020412</c:v>
                </c:pt>
                <c:pt idx="69">
                  <c:v>0.94142857142857184</c:v>
                </c:pt>
                <c:pt idx="70">
                  <c:v>0.9438775510204086</c:v>
                </c:pt>
                <c:pt idx="71">
                  <c:v>0.94571428571428617</c:v>
                </c:pt>
                <c:pt idx="72">
                  <c:v>0.94755102040816375</c:v>
                </c:pt>
                <c:pt idx="73">
                  <c:v>0.94897959183673519</c:v>
                </c:pt>
                <c:pt idx="74">
                  <c:v>0.95000000000000051</c:v>
                </c:pt>
                <c:pt idx="75">
                  <c:v>0.95204081632653115</c:v>
                </c:pt>
                <c:pt idx="76">
                  <c:v>0.95428571428571485</c:v>
                </c:pt>
                <c:pt idx="77">
                  <c:v>0.95612244897959242</c:v>
                </c:pt>
                <c:pt idx="78">
                  <c:v>0.95816326530612306</c:v>
                </c:pt>
                <c:pt idx="79">
                  <c:v>0.96020408163265369</c:v>
                </c:pt>
                <c:pt idx="80">
                  <c:v>0.96163265306122514</c:v>
                </c:pt>
                <c:pt idx="81">
                  <c:v>0.96346938775510271</c:v>
                </c:pt>
                <c:pt idx="82">
                  <c:v>0.96612244897959254</c:v>
                </c:pt>
                <c:pt idx="83">
                  <c:v>0.96795918367347011</c:v>
                </c:pt>
                <c:pt idx="84">
                  <c:v>0.97040816326530688</c:v>
                </c:pt>
                <c:pt idx="85">
                  <c:v>0.97265306122449058</c:v>
                </c:pt>
                <c:pt idx="86">
                  <c:v>0.9736734693877559</c:v>
                </c:pt>
                <c:pt idx="87">
                  <c:v>0.97653061224489879</c:v>
                </c:pt>
                <c:pt idx="88">
                  <c:v>0.97918367346938862</c:v>
                </c:pt>
                <c:pt idx="89">
                  <c:v>0.98183673469387844</c:v>
                </c:pt>
                <c:pt idx="90">
                  <c:v>0.98367346938775602</c:v>
                </c:pt>
                <c:pt idx="91">
                  <c:v>0.98551020408163359</c:v>
                </c:pt>
                <c:pt idx="92">
                  <c:v>0.98795918367347035</c:v>
                </c:pt>
                <c:pt idx="93">
                  <c:v>0.98897959183673567</c:v>
                </c:pt>
                <c:pt idx="94">
                  <c:v>0.98979591836734793</c:v>
                </c:pt>
                <c:pt idx="95">
                  <c:v>0.99183673469387856</c:v>
                </c:pt>
                <c:pt idx="96">
                  <c:v>0.99408163265306226</c:v>
                </c:pt>
                <c:pt idx="97">
                  <c:v>0.99653061224489903</c:v>
                </c:pt>
                <c:pt idx="98">
                  <c:v>0.99857142857142966</c:v>
                </c:pt>
                <c:pt idx="99">
                  <c:v>1.0000000000000011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838080"/>
        <c:axId val="83840000"/>
      </c:lineChart>
      <c:catAx>
        <c:axId val="83838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840000"/>
        <c:crosses val="autoZero"/>
        <c:auto val="1"/>
        <c:lblAlgn val="ctr"/>
        <c:lblOffset val="100"/>
        <c:noMultiLvlLbl val="0"/>
      </c:catAx>
      <c:valAx>
        <c:axId val="8384000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838080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retail!$T$2:$T$101</c:f>
              <c:numCache>
                <c:formatCode>0%</c:formatCode>
                <c:ptCount val="100"/>
                <c:pt idx="0">
                  <c:v>0.12337807107932008</c:v>
                </c:pt>
                <c:pt idx="1">
                  <c:v>0.19029286711662255</c:v>
                </c:pt>
                <c:pt idx="2">
                  <c:v>0.24579347872009785</c:v>
                </c:pt>
                <c:pt idx="3">
                  <c:v>0.28418866304348295</c:v>
                </c:pt>
                <c:pt idx="4">
                  <c:v>0.32072632990007033</c:v>
                </c:pt>
                <c:pt idx="5">
                  <c:v>0.35253771922425076</c:v>
                </c:pt>
                <c:pt idx="6">
                  <c:v>0.37866213376264585</c:v>
                </c:pt>
                <c:pt idx="7">
                  <c:v>0.40053556006520635</c:v>
                </c:pt>
                <c:pt idx="8">
                  <c:v>0.42283622401716275</c:v>
                </c:pt>
                <c:pt idx="9">
                  <c:v>0.44657527230585514</c:v>
                </c:pt>
                <c:pt idx="10">
                  <c:v>0.47164969601098916</c:v>
                </c:pt>
                <c:pt idx="11">
                  <c:v>0.49192945730460091</c:v>
                </c:pt>
                <c:pt idx="12">
                  <c:v>0.51519460701305642</c:v>
                </c:pt>
                <c:pt idx="13">
                  <c:v>0.53048505356391928</c:v>
                </c:pt>
                <c:pt idx="14">
                  <c:v>0.54304298229431081</c:v>
                </c:pt>
                <c:pt idx="15">
                  <c:v>0.55910508458840291</c:v>
                </c:pt>
                <c:pt idx="16">
                  <c:v>0.57331245084836813</c:v>
                </c:pt>
                <c:pt idx="17">
                  <c:v>0.59041816586287255</c:v>
                </c:pt>
                <c:pt idx="18">
                  <c:v>0.60427770917176937</c:v>
                </c:pt>
                <c:pt idx="19">
                  <c:v>0.61717123214062453</c:v>
                </c:pt>
                <c:pt idx="20">
                  <c:v>0.6337838183248744</c:v>
                </c:pt>
                <c:pt idx="21">
                  <c:v>0.64991070881790391</c:v>
                </c:pt>
                <c:pt idx="22">
                  <c:v>0.66206019854729592</c:v>
                </c:pt>
                <c:pt idx="23">
                  <c:v>0.67448413895212767</c:v>
                </c:pt>
                <c:pt idx="24">
                  <c:v>0.68822412861191196</c:v>
                </c:pt>
                <c:pt idx="25">
                  <c:v>0.70006286517393557</c:v>
                </c:pt>
                <c:pt idx="26">
                  <c:v>0.71112030688985317</c:v>
                </c:pt>
                <c:pt idx="27">
                  <c:v>0.72277872988562597</c:v>
                </c:pt>
                <c:pt idx="28">
                  <c:v>0.73600055782111762</c:v>
                </c:pt>
                <c:pt idx="29">
                  <c:v>0.74771293101955849</c:v>
                </c:pt>
                <c:pt idx="30">
                  <c:v>0.76117823022522446</c:v>
                </c:pt>
                <c:pt idx="31">
                  <c:v>0.77421931299284397</c:v>
                </c:pt>
                <c:pt idx="32">
                  <c:v>0.7840556098547693</c:v>
                </c:pt>
                <c:pt idx="33">
                  <c:v>0.79210833699435401</c:v>
                </c:pt>
                <c:pt idx="34">
                  <c:v>0.80028843456797127</c:v>
                </c:pt>
                <c:pt idx="35">
                  <c:v>0.80861599602888135</c:v>
                </c:pt>
                <c:pt idx="36">
                  <c:v>0.81529934713540964</c:v>
                </c:pt>
                <c:pt idx="37">
                  <c:v>0.82491087546408559</c:v>
                </c:pt>
                <c:pt idx="38">
                  <c:v>0.83055296368125098</c:v>
                </c:pt>
                <c:pt idx="39">
                  <c:v>0.8381579760722937</c:v>
                </c:pt>
                <c:pt idx="40">
                  <c:v>0.84773401715654795</c:v>
                </c:pt>
                <c:pt idx="41">
                  <c:v>0.85693039268122562</c:v>
                </c:pt>
                <c:pt idx="42">
                  <c:v>0.86432890767432258</c:v>
                </c:pt>
                <c:pt idx="43">
                  <c:v>0.87297187400896448</c:v>
                </c:pt>
                <c:pt idx="44">
                  <c:v>0.88062843881589015</c:v>
                </c:pt>
                <c:pt idx="45">
                  <c:v>0.88422550263965127</c:v>
                </c:pt>
                <c:pt idx="46">
                  <c:v>0.88928943650715719</c:v>
                </c:pt>
                <c:pt idx="47">
                  <c:v>0.89478425265997252</c:v>
                </c:pt>
                <c:pt idx="48">
                  <c:v>0.89830770442942642</c:v>
                </c:pt>
                <c:pt idx="49">
                  <c:v>0.90315300809785315</c:v>
                </c:pt>
                <c:pt idx="50">
                  <c:v>0.90452238413090957</c:v>
                </c:pt>
                <c:pt idx="51">
                  <c:v>0.90531768205184138</c:v>
                </c:pt>
                <c:pt idx="52">
                  <c:v>0.90692808361255117</c:v>
                </c:pt>
                <c:pt idx="53">
                  <c:v>0.90745482941353495</c:v>
                </c:pt>
                <c:pt idx="54">
                  <c:v>0.90871793553626912</c:v>
                </c:pt>
                <c:pt idx="55">
                  <c:v>0.91050232050611668</c:v>
                </c:pt>
                <c:pt idx="56">
                  <c:v>0.9126747632892892</c:v>
                </c:pt>
                <c:pt idx="57">
                  <c:v>0.917846981208017</c:v>
                </c:pt>
                <c:pt idx="58">
                  <c:v>0.92014123155988026</c:v>
                </c:pt>
                <c:pt idx="59">
                  <c:v>0.92299224800327861</c:v>
                </c:pt>
                <c:pt idx="60">
                  <c:v>0.92613008770192862</c:v>
                </c:pt>
                <c:pt idx="61">
                  <c:v>0.93016633015327621</c:v>
                </c:pt>
                <c:pt idx="62">
                  <c:v>0.93159387649374281</c:v>
                </c:pt>
                <c:pt idx="63">
                  <c:v>0.93233757404305606</c:v>
                </c:pt>
                <c:pt idx="64">
                  <c:v>0.93338161836508982</c:v>
                </c:pt>
                <c:pt idx="65">
                  <c:v>0.93514840357993367</c:v>
                </c:pt>
                <c:pt idx="66">
                  <c:v>0.93671938552589395</c:v>
                </c:pt>
                <c:pt idx="67">
                  <c:v>0.93919284646208678</c:v>
                </c:pt>
                <c:pt idx="68">
                  <c:v>0.94016994457707626</c:v>
                </c:pt>
                <c:pt idx="69">
                  <c:v>0.94223731634331909</c:v>
                </c:pt>
                <c:pt idx="70">
                  <c:v>0.94484217599534359</c:v>
                </c:pt>
                <c:pt idx="71">
                  <c:v>0.94642337251300912</c:v>
                </c:pt>
                <c:pt idx="72">
                  <c:v>0.94850278116891396</c:v>
                </c:pt>
                <c:pt idx="73">
                  <c:v>0.94965491771922672</c:v>
                </c:pt>
                <c:pt idx="74">
                  <c:v>0.95016157006695012</c:v>
                </c:pt>
                <c:pt idx="75">
                  <c:v>0.95355750753516444</c:v>
                </c:pt>
                <c:pt idx="76">
                  <c:v>0.95596910557229786</c:v>
                </c:pt>
                <c:pt idx="77">
                  <c:v>0.95806971066338431</c:v>
                </c:pt>
                <c:pt idx="78">
                  <c:v>0.96004438399250935</c:v>
                </c:pt>
                <c:pt idx="79">
                  <c:v>0.96213875483795408</c:v>
                </c:pt>
                <c:pt idx="80">
                  <c:v>0.96411563413092161</c:v>
                </c:pt>
                <c:pt idx="81">
                  <c:v>0.96569884478948664</c:v>
                </c:pt>
                <c:pt idx="82">
                  <c:v>0.96837722058434694</c:v>
                </c:pt>
                <c:pt idx="83">
                  <c:v>0.96922076197539797</c:v>
                </c:pt>
                <c:pt idx="84">
                  <c:v>0.97106063173145629</c:v>
                </c:pt>
                <c:pt idx="85">
                  <c:v>0.97356492820570739</c:v>
                </c:pt>
                <c:pt idx="86">
                  <c:v>0.97430987260414892</c:v>
                </c:pt>
                <c:pt idx="87">
                  <c:v>0.97568826431551792</c:v>
                </c:pt>
                <c:pt idx="88">
                  <c:v>0.97962025099744277</c:v>
                </c:pt>
                <c:pt idx="89">
                  <c:v>0.98389555279127983</c:v>
                </c:pt>
                <c:pt idx="90">
                  <c:v>0.98499973360588755</c:v>
                </c:pt>
                <c:pt idx="91">
                  <c:v>0.98692328612075109</c:v>
                </c:pt>
                <c:pt idx="92">
                  <c:v>0.9885444777219945</c:v>
                </c:pt>
                <c:pt idx="93">
                  <c:v>0.98899626870807134</c:v>
                </c:pt>
                <c:pt idx="94">
                  <c:v>0.99000161275139109</c:v>
                </c:pt>
                <c:pt idx="95">
                  <c:v>0.99198496606867881</c:v>
                </c:pt>
                <c:pt idx="96">
                  <c:v>0.99349638699089349</c:v>
                </c:pt>
                <c:pt idx="97">
                  <c:v>0.9960111378155283</c:v>
                </c:pt>
                <c:pt idx="98">
                  <c:v>0.99920781920188839</c:v>
                </c:pt>
                <c:pt idx="99">
                  <c:v>0.99999999999999944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882368"/>
        <c:axId val="83884288"/>
      </c:lineChart>
      <c:catAx>
        <c:axId val="83882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884288"/>
        <c:crosses val="autoZero"/>
        <c:auto val="1"/>
        <c:lblAlgn val="ctr"/>
        <c:lblOffset val="100"/>
        <c:noMultiLvlLbl val="0"/>
      </c:catAx>
      <c:valAx>
        <c:axId val="8388428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882368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8CDD5B-46B9-4347-9343-D09BADA20AC3}" type="datetimeFigureOut">
              <a:rPr lang="en-US"/>
              <a:pPr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E63B0F-CE20-4842-A218-0559D7E6E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BF54A-9FB3-4B90-8830-8E798CBEA72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B3300-6228-40C3-BEB1-7AAE39E4EFD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C2A59-906D-42BA-B2B0-E3234AA719DF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48C50-ED98-4BEF-B059-1EBBE93CB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654E-2588-4224-A4BC-ECF7948917D7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008CA-AED4-40D5-B925-047CE158A5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A7888-4DC1-4A7E-BCA9-E55A4846FD8A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911CA-F850-440E-BAF1-2D9F16ECA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1857F-AF2A-457F-96FF-72D4ED7C5C14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5A52A-870C-457A-833A-2CA953C4F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6C9D5-D0CA-4177-812A-1BECEB60A49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DF32C-F8F0-46DC-8D17-87A10D615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8DAFD-844B-4117-BC06-97AA54AD78F7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7B777-8502-4351-BBD9-087FC51A14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33835-24C2-4908-BCDB-F256C9081228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9456C-8E57-41EE-B71D-D52470782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1BB17-7471-442F-A4CC-5A2AB77B2416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8B124-B070-4807-8245-EBD11F16F4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C4302-C4DD-421C-A68B-72FE99FE7F84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AAD3F-2CB1-42BB-A13B-1D2BB064F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1A8B-54FC-40B3-8AA7-A4221819D2A9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46E43-D4F3-4826-A56B-BF9DD6426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85EEB8C5-3C9E-4874-AE6F-0E475EF86846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335957AB-0A66-470E-9EB3-329AA551B8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Geneva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80188"/>
          </a:xfrm>
          <a:prstGeom prst="rect">
            <a:avLst/>
          </a:prstGeom>
          <a:solidFill>
            <a:srgbClr val="6790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4379" y="1776413"/>
            <a:ext cx="89064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GP CA Email Response Model 2015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4" y="2498813"/>
            <a:ext cx="89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As of February 17, 2015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177080"/>
              </p:ext>
            </p:extLst>
          </p:nvPr>
        </p:nvGraphicFramePr>
        <p:xfrm>
          <a:off x="4316819" y="1990138"/>
          <a:ext cx="4864391" cy="439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85660" y="635635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Email Response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0463" y="1995130"/>
            <a:ext cx="3657600" cy="4555594"/>
          </a:xfrm>
          <a:prstGeom prst="roundRect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Objective</a:t>
            </a:r>
            <a:r>
              <a:rPr lang="en-US" sz="1100" b="1" dirty="0" smtClean="0"/>
              <a:t>: </a:t>
            </a:r>
            <a:r>
              <a:rPr lang="en-US" sz="1100" dirty="0" smtClean="0"/>
              <a:t>to </a:t>
            </a:r>
            <a:r>
              <a:rPr lang="en-US" sz="1100" dirty="0"/>
              <a:t>identify customers with high propensity of responding to email </a:t>
            </a:r>
            <a:r>
              <a:rPr lang="en-US" sz="1100" dirty="0" smtClean="0"/>
              <a:t>campaigns in order to reduce </a:t>
            </a:r>
            <a:r>
              <a:rPr lang="en-US" sz="1100" dirty="0"/>
              <a:t>circulation size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1100" b="1" dirty="0" smtClean="0"/>
              <a:t>Methodology: </a:t>
            </a:r>
          </a:p>
          <a:p>
            <a:pPr lvl="1"/>
            <a:r>
              <a:rPr lang="en-US" sz="1000" dirty="0" smtClean="0"/>
              <a:t>Logistic Regression Stepwise Selection</a:t>
            </a:r>
          </a:p>
          <a:p>
            <a:pPr lvl="1"/>
            <a:r>
              <a:rPr lang="en-US" sz="1000" dirty="0" smtClean="0"/>
              <a:t>21 behavioral predictors considered</a:t>
            </a:r>
          </a:p>
          <a:p>
            <a:pPr lvl="1"/>
            <a:r>
              <a:rPr lang="en-US" sz="1000" dirty="0" smtClean="0"/>
              <a:t>Model Training using 6 GP CA email campaigns within the last 6 months </a:t>
            </a:r>
          </a:p>
          <a:p>
            <a:pPr lvl="1"/>
            <a:r>
              <a:rPr lang="en-US" sz="1000" dirty="0" smtClean="0"/>
              <a:t>Variety of email campaigns:</a:t>
            </a:r>
          </a:p>
          <a:p>
            <a:pPr lvl="2"/>
            <a:r>
              <a:rPr lang="en-US" sz="900" dirty="0" smtClean="0"/>
              <a:t>Versioning</a:t>
            </a:r>
          </a:p>
          <a:p>
            <a:pPr lvl="2"/>
            <a:r>
              <a:rPr lang="en-US" sz="900" dirty="0" smtClean="0"/>
              <a:t>Messages: promos, </a:t>
            </a:r>
            <a:r>
              <a:rPr lang="en-US" sz="900" dirty="0" err="1" smtClean="0"/>
              <a:t>merch</a:t>
            </a:r>
            <a:r>
              <a:rPr lang="en-US" sz="900" dirty="0" smtClean="0"/>
              <a:t>, </a:t>
            </a:r>
            <a:r>
              <a:rPr lang="en-US" sz="900" dirty="0" err="1" smtClean="0"/>
              <a:t>gapcash</a:t>
            </a:r>
            <a:r>
              <a:rPr lang="en-US" sz="900" dirty="0" smtClean="0"/>
              <a:t>, </a:t>
            </a:r>
            <a:r>
              <a:rPr lang="en-US" sz="900" dirty="0" err="1" smtClean="0"/>
              <a:t>dm</a:t>
            </a:r>
            <a:r>
              <a:rPr lang="en-US" sz="900" dirty="0" smtClean="0"/>
              <a:t> and faux </a:t>
            </a:r>
            <a:r>
              <a:rPr lang="en-US" sz="900" dirty="0" err="1" smtClean="0"/>
              <a:t>dm</a:t>
            </a:r>
            <a:r>
              <a:rPr lang="en-US" sz="900" dirty="0" smtClean="0"/>
              <a:t>, store drivers</a:t>
            </a:r>
          </a:p>
          <a:p>
            <a:pPr lvl="2"/>
            <a:r>
              <a:rPr lang="en-US" sz="900" dirty="0" smtClean="0"/>
              <a:t>Full file, no double circulation</a:t>
            </a:r>
          </a:p>
          <a:p>
            <a:pPr lvl="2"/>
            <a:endParaRPr lang="en-US" sz="900" dirty="0" smtClean="0"/>
          </a:p>
          <a:p>
            <a:pPr lvl="2"/>
            <a:endParaRPr lang="en-US" sz="900" dirty="0" smtClean="0"/>
          </a:p>
          <a:p>
            <a:pPr lvl="1"/>
            <a:r>
              <a:rPr lang="en-US" sz="1000" b="1" dirty="0" smtClean="0"/>
              <a:t>Response</a:t>
            </a:r>
            <a:r>
              <a:rPr lang="en-US" sz="1000" dirty="0" smtClean="0"/>
              <a:t>: multichannel purchase within 2 days of email drop</a:t>
            </a:r>
          </a:p>
          <a:p>
            <a:pPr lvl="2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043485" y="1447800"/>
            <a:ext cx="38528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Final Model Predictors</a:t>
            </a:r>
            <a:endParaRPr lang="en-US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20463" y="1447800"/>
            <a:ext cx="3657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Model Build</a:t>
            </a:r>
            <a:endParaRPr lang="en-US" b="1" u="sng" dirty="0"/>
          </a:p>
        </p:txBody>
      </p:sp>
      <p:sp>
        <p:nvSpPr>
          <p:cNvPr id="25" name="Isosceles Triangle 24"/>
          <p:cNvSpPr/>
          <p:nvPr/>
        </p:nvSpPr>
        <p:spPr bwMode="auto">
          <a:xfrm rot="5400000">
            <a:off x="2619373" y="3915739"/>
            <a:ext cx="3743325" cy="657225"/>
          </a:xfrm>
          <a:prstGeom prst="triangl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1622" y="2421893"/>
            <a:ext cx="509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804847" y="348171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Medium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423847" y="528193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60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GP </a:t>
            </a:r>
            <a:r>
              <a:rPr lang="en-US" sz="1400" dirty="0" smtClean="0"/>
              <a:t>CA </a:t>
            </a:r>
            <a:r>
              <a:rPr lang="en-US" sz="1400" dirty="0" smtClean="0"/>
              <a:t>file would produce 93% of expected responses and 93% of expected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01753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19173"/>
              </p:ext>
            </p:extLst>
          </p:nvPr>
        </p:nvGraphicFramePr>
        <p:xfrm>
          <a:off x="244475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605317"/>
              </p:ext>
            </p:extLst>
          </p:nvPr>
        </p:nvGraphicFramePr>
        <p:xfrm>
          <a:off x="4743121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01507"/>
              </p:ext>
            </p:extLst>
          </p:nvPr>
        </p:nvGraphicFramePr>
        <p:xfrm>
          <a:off x="320463" y="6640512"/>
          <a:ext cx="5605137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621"/>
                <a:gridCol w="418621"/>
                <a:gridCol w="447163"/>
                <a:gridCol w="1928194"/>
                <a:gridCol w="523276"/>
                <a:gridCol w="710387"/>
                <a:gridCol w="1158875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Tues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Fall Announcement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1,128,112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263063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737775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GP </a:t>
            </a:r>
            <a:r>
              <a:rPr lang="en-US" sz="1400" dirty="0" smtClean="0"/>
              <a:t>CA </a:t>
            </a:r>
            <a:r>
              <a:rPr lang="en-US" sz="1400" dirty="0" smtClean="0"/>
              <a:t>file would produce 94% of expected online responses and 93% of expected online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Online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2027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94%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656639"/>
              </p:ext>
            </p:extLst>
          </p:nvPr>
        </p:nvGraphicFramePr>
        <p:xfrm>
          <a:off x="244475" y="1976436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368094"/>
              </p:ext>
            </p:extLst>
          </p:nvPr>
        </p:nvGraphicFramePr>
        <p:xfrm>
          <a:off x="4663863" y="1976436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49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GP </a:t>
            </a:r>
            <a:r>
              <a:rPr lang="en-US" sz="1400" dirty="0" smtClean="0"/>
              <a:t>CA </a:t>
            </a:r>
            <a:r>
              <a:rPr lang="en-US" sz="1400" dirty="0" smtClean="0"/>
              <a:t>file would produce 92% of expected retail responses and 92% of expected retail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Retail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91987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92%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92%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433154"/>
              </p:ext>
            </p:extLst>
          </p:nvPr>
        </p:nvGraphicFramePr>
        <p:xfrm>
          <a:off x="244475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858342"/>
              </p:ext>
            </p:extLst>
          </p:nvPr>
        </p:nvGraphicFramePr>
        <p:xfrm>
          <a:off x="4743121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9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19069"/>
              </p:ext>
            </p:extLst>
          </p:nvPr>
        </p:nvGraphicFramePr>
        <p:xfrm>
          <a:off x="244475" y="1358088"/>
          <a:ext cx="6402035" cy="2266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250"/>
                <a:gridCol w="978881"/>
                <a:gridCol w="610211"/>
                <a:gridCol w="610211"/>
                <a:gridCol w="1010663"/>
                <a:gridCol w="581608"/>
                <a:gridCol w="610211"/>
              </a:tblGrid>
              <a:tr h="16192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Analysis of Maximum Likelihood Estimates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Degrees of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Freedom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Wald's Chi-Square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 &gt; ChiSq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Exp(Est)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-6.2783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90981.3766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NUM_TXNS_12MO_SLS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7.4272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1351.1691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1681.096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DIV_SHP_GP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2.1973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1222.0223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YEARS_ON_BOOKS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22.5556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GP_PROMOTIONS_RECEIVED_12MO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17.0767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DAYS_LAST_PUR_GP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-0.2896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68.6046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AVG_UNT_RTL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1.2505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630.3409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3.492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DISCOUNT_PCT_12MO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211.3555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EMAILS_CLICKED_GP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0.7287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68.5849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EMAILS_VIEWED_GP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0.1685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20.4956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2488"/>
              </p:ext>
            </p:extLst>
          </p:nvPr>
        </p:nvGraphicFramePr>
        <p:xfrm>
          <a:off x="320463" y="3985660"/>
          <a:ext cx="4408956" cy="1238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089"/>
                <a:gridCol w="977148"/>
                <a:gridCol w="890588"/>
                <a:gridCol w="609131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                    Model Fit Statistics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Criterion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Only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and Covariates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107925.9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84032.8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22.14%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107935.2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84125.4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22.06%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-2 Log 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107923.9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84012.8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22.16%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80293"/>
              </p:ext>
            </p:extLst>
          </p:nvPr>
        </p:nvGraphicFramePr>
        <p:xfrm>
          <a:off x="4879765" y="4028191"/>
          <a:ext cx="4127499" cy="813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089"/>
                <a:gridCol w="977148"/>
                <a:gridCol w="609131"/>
                <a:gridCol w="609131"/>
              </a:tblGrid>
              <a:tr h="32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Somers' 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18.70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Gamma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Tied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Tau-a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 Statistic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46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9122"/>
              </p:ext>
            </p:extLst>
          </p:nvPr>
        </p:nvGraphicFramePr>
        <p:xfrm>
          <a:off x="1797050" y="1738313"/>
          <a:ext cx="5605137" cy="3057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621"/>
                <a:gridCol w="418621"/>
                <a:gridCol w="447163"/>
                <a:gridCol w="1928194"/>
                <a:gridCol w="523276"/>
                <a:gridCol w="710387"/>
                <a:gridCol w="1158875"/>
              </a:tblGrid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</a:rPr>
                        <a:t>Selected 6 Campaigns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Brand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Actuals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 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7-Feb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xx% off Jeans / KB Sale 2v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674,208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266815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885783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7-Feb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20150207_GPCDA_Send_B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491,001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266815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885784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18-Jan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 Driver 12am 2v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425,794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266304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858502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18-Jan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% Off Perch + Store Driver 12am 2v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747,462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266304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858729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Thurs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18-Dec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 Driver doorbuster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322,575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265291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818870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Thurs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18-Dec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GapCash Announce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820,451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265291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819066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25-Nov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Doorbuster Promo Sweaters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1,135,783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264531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787963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DM + M GQ Announce Store Driver (2v)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1,125,783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262539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723410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19-Sep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GP-CAN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 Sept Liist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1,117,586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261960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710988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 smtClean="0">
                          <a:effectLst/>
                        </a:rPr>
                        <a:t>Validations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Brand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Actuals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 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Tues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Fall Announcement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1,128,112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263063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737775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28-Oct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WS Fall to Winter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1,136,232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263540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753701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GID.thmx</Template>
  <TotalTime>27506</TotalTime>
  <Words>637</Words>
  <Application>Microsoft Office PowerPoint</Application>
  <PresentationFormat>On-screen Show (4:3)</PresentationFormat>
  <Paragraphs>341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Tom Scott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Scott</dc:creator>
  <cp:lastModifiedBy>Jewels Lee</cp:lastModifiedBy>
  <cp:revision>370</cp:revision>
  <dcterms:created xsi:type="dcterms:W3CDTF">2013-06-24T17:07:26Z</dcterms:created>
  <dcterms:modified xsi:type="dcterms:W3CDTF">2015-03-03T22:29:42Z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