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14" r:id="rId2"/>
    <p:sldId id="335" r:id="rId3"/>
    <p:sldId id="341" r:id="rId4"/>
    <p:sldId id="338" r:id="rId5"/>
    <p:sldId id="339" r:id="rId6"/>
    <p:sldId id="334" r:id="rId7"/>
    <p:sldId id="337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5ED"/>
    <a:srgbClr val="000E41"/>
    <a:srgbClr val="6C1769"/>
    <a:srgbClr val="679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232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6u33x\AppData\Local\Microsoft\Windows\Temporary%20Internet%20Files\Content.Outlook\B350A216\GP%20CA%20EM%20Reponse%20Model%20Results%20v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GP%20Canada\validation_gpca_26354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GP%20Canada\validation_gpca_26354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GP%20Canada\validation_gpca_26354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GP%20Canada\validation_gpca_26354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GP%20Canada\validation_gpca_263540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GP%20Canada\validation_gpca_26354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dPt>
            <c:idx val="4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5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6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9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0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1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2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3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'VARIABLE IMPORTANCE'!$A$2:$A$10</c:f>
              <c:strCache>
                <c:ptCount val="9"/>
                <c:pt idx="0">
                  <c:v>Days since last purchase GP</c:v>
                </c:pt>
                <c:pt idx="1">
                  <c:v>DM promotions received last 12mo GP</c:v>
                </c:pt>
                <c:pt idx="2">
                  <c:v>Years on books Corp</c:v>
                </c:pt>
                <c:pt idx="3">
                  <c:v>Emails viewed GP</c:v>
                </c:pt>
                <c:pt idx="4">
                  <c:v>Emails clicked GP</c:v>
                </c:pt>
                <c:pt idx="5">
                  <c:v>Average unit retail last 12mo GP</c:v>
                </c:pt>
                <c:pt idx="6">
                  <c:v>Discount Percent 12 last 12mo GP</c:v>
                </c:pt>
                <c:pt idx="7">
                  <c:v>Divisions shopped GP</c:v>
                </c:pt>
                <c:pt idx="8">
                  <c:v>No. of Sales and Mixed Transactions in last 12mo GP</c:v>
                </c:pt>
              </c:strCache>
            </c:strRef>
          </c:cat>
          <c:val>
            <c:numRef>
              <c:f>'VARIABLE IMPORTANCE'!$D$2:$D$10</c:f>
              <c:numCache>
                <c:formatCode>0.00%</c:formatCode>
                <c:ptCount val="9"/>
                <c:pt idx="0">
                  <c:v>5.6428634502059261E-5</c:v>
                </c:pt>
                <c:pt idx="1">
                  <c:v>3.6526653541989473E-3</c:v>
                </c:pt>
                <c:pt idx="2">
                  <c:v>6.1030950225774427E-3</c:v>
                </c:pt>
                <c:pt idx="3">
                  <c:v>2.4841571280808661E-2</c:v>
                </c:pt>
                <c:pt idx="4">
                  <c:v>4.97697776572813E-2</c:v>
                </c:pt>
                <c:pt idx="5">
                  <c:v>6.3383162566448381E-2</c:v>
                </c:pt>
                <c:pt idx="6">
                  <c:v>8.079448181696125E-2</c:v>
                </c:pt>
                <c:pt idx="7">
                  <c:v>0.18118628556243266</c:v>
                </c:pt>
                <c:pt idx="8">
                  <c:v>0.18957547227941007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81448960"/>
        <c:axId val="81450496"/>
      </c:barChart>
      <c:catAx>
        <c:axId val="81448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1450496"/>
        <c:crosses val="autoZero"/>
        <c:auto val="1"/>
        <c:lblAlgn val="ctr"/>
        <c:lblOffset val="100"/>
        <c:noMultiLvlLbl val="0"/>
      </c:catAx>
      <c:valAx>
        <c:axId val="81450496"/>
        <c:scaling>
          <c:orientation val="minMax"/>
        </c:scaling>
        <c:delete val="1"/>
        <c:axPos val="b"/>
        <c:majorGridlines>
          <c:spPr>
            <a:ln>
              <a:prstDash val="dashDot"/>
            </a:ln>
          </c:spPr>
        </c:majorGridlines>
        <c:numFmt formatCode="#,##0.00" sourceLinked="0"/>
        <c:majorTickMark val="none"/>
        <c:minorTickMark val="none"/>
        <c:tickLblPos val="nextTo"/>
        <c:crossAx val="814489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multi!$G$2:$G$101</c:f>
              <c:numCache>
                <c:formatCode>0%</c:formatCode>
                <c:ptCount val="100"/>
                <c:pt idx="0">
                  <c:v>0.16179660584407299</c:v>
                </c:pt>
                <c:pt idx="1">
                  <c:v>0.23682531580962102</c:v>
                </c:pt>
                <c:pt idx="2">
                  <c:v>0.29794564246522903</c:v>
                </c:pt>
                <c:pt idx="3">
                  <c:v>0.34464718642337627</c:v>
                </c:pt>
                <c:pt idx="4">
                  <c:v>0.38433073880311341</c:v>
                </c:pt>
                <c:pt idx="5">
                  <c:v>0.42005869592956485</c:v>
                </c:pt>
                <c:pt idx="6">
                  <c:v>0.44762026285568451</c:v>
                </c:pt>
                <c:pt idx="7">
                  <c:v>0.47479903024116366</c:v>
                </c:pt>
                <c:pt idx="8">
                  <c:v>0.48985581217302532</c:v>
                </c:pt>
                <c:pt idx="9">
                  <c:v>0.51614138063034321</c:v>
                </c:pt>
                <c:pt idx="10">
                  <c:v>0.53694015567181319</c:v>
                </c:pt>
                <c:pt idx="11">
                  <c:v>0.55556973331631998</c:v>
                </c:pt>
                <c:pt idx="12">
                  <c:v>0.57496491004210792</c:v>
                </c:pt>
                <c:pt idx="13">
                  <c:v>0.59448768661477602</c:v>
                </c:pt>
                <c:pt idx="14">
                  <c:v>0.60967206839351784</c:v>
                </c:pt>
                <c:pt idx="15">
                  <c:v>0.62421845093785877</c:v>
                </c:pt>
                <c:pt idx="16">
                  <c:v>0.63799923440091866</c:v>
                </c:pt>
                <c:pt idx="17">
                  <c:v>0.65178001786397854</c:v>
                </c:pt>
                <c:pt idx="18">
                  <c:v>0.66607120071455916</c:v>
                </c:pt>
                <c:pt idx="19">
                  <c:v>0.67972438433073878</c:v>
                </c:pt>
                <c:pt idx="20">
                  <c:v>0.69222916932499678</c:v>
                </c:pt>
                <c:pt idx="21">
                  <c:v>0.70243715707541143</c:v>
                </c:pt>
                <c:pt idx="22">
                  <c:v>0.71545234145719017</c:v>
                </c:pt>
                <c:pt idx="23">
                  <c:v>0.72872272553272932</c:v>
                </c:pt>
                <c:pt idx="24">
                  <c:v>0.73842031389562324</c:v>
                </c:pt>
                <c:pt idx="25">
                  <c:v>0.74837310195227758</c:v>
                </c:pt>
                <c:pt idx="26">
                  <c:v>0.75615669261196883</c:v>
                </c:pt>
                <c:pt idx="27">
                  <c:v>0.76738547913742505</c:v>
                </c:pt>
                <c:pt idx="28">
                  <c:v>0.77772106673471997</c:v>
                </c:pt>
                <c:pt idx="29">
                  <c:v>0.78767385479137431</c:v>
                </c:pt>
                <c:pt idx="30">
                  <c:v>0.79596784483858629</c:v>
                </c:pt>
                <c:pt idx="31">
                  <c:v>0.80324103611075681</c:v>
                </c:pt>
                <c:pt idx="32">
                  <c:v>0.81038662753604707</c:v>
                </c:pt>
                <c:pt idx="33">
                  <c:v>0.81829781804261847</c:v>
                </c:pt>
                <c:pt idx="34">
                  <c:v>0.82722980732423135</c:v>
                </c:pt>
                <c:pt idx="35">
                  <c:v>0.83450299859640187</c:v>
                </c:pt>
                <c:pt idx="36">
                  <c:v>0.84317978818425432</c:v>
                </c:pt>
                <c:pt idx="37">
                  <c:v>0.84917698098762295</c:v>
                </c:pt>
                <c:pt idx="38">
                  <c:v>0.85645017225979347</c:v>
                </c:pt>
                <c:pt idx="39">
                  <c:v>0.86142656628812064</c:v>
                </c:pt>
                <c:pt idx="40">
                  <c:v>0.86908255710093163</c:v>
                </c:pt>
                <c:pt idx="41">
                  <c:v>0.87507974990430026</c:v>
                </c:pt>
                <c:pt idx="42">
                  <c:v>0.88145974224830947</c:v>
                </c:pt>
                <c:pt idx="43">
                  <c:v>0.88643613627663664</c:v>
                </c:pt>
                <c:pt idx="44">
                  <c:v>0.89217812938624497</c:v>
                </c:pt>
                <c:pt idx="45">
                  <c:v>0.89677172387393156</c:v>
                </c:pt>
                <c:pt idx="46">
                  <c:v>0.90353451575858135</c:v>
                </c:pt>
                <c:pt idx="47">
                  <c:v>0.90889370932754909</c:v>
                </c:pt>
                <c:pt idx="48">
                  <c:v>0.91297690442771495</c:v>
                </c:pt>
                <c:pt idx="49">
                  <c:v>0.91808089830292228</c:v>
                </c:pt>
                <c:pt idx="50">
                  <c:v>0.91948449661860432</c:v>
                </c:pt>
                <c:pt idx="51">
                  <c:v>0.92088809493428636</c:v>
                </c:pt>
                <c:pt idx="52">
                  <c:v>0.92139849432180709</c:v>
                </c:pt>
                <c:pt idx="53">
                  <c:v>0.92331249202500987</c:v>
                </c:pt>
                <c:pt idx="54">
                  <c:v>0.92497129003445222</c:v>
                </c:pt>
                <c:pt idx="55">
                  <c:v>0.92701288758453515</c:v>
                </c:pt>
                <c:pt idx="56">
                  <c:v>0.92943728467525866</c:v>
                </c:pt>
                <c:pt idx="57">
                  <c:v>0.93160648207222174</c:v>
                </c:pt>
                <c:pt idx="58">
                  <c:v>0.93288248054102363</c:v>
                </c:pt>
                <c:pt idx="59">
                  <c:v>0.93492407809110656</c:v>
                </c:pt>
                <c:pt idx="60">
                  <c:v>0.93696567564118949</c:v>
                </c:pt>
                <c:pt idx="61">
                  <c:v>0.93913487303815257</c:v>
                </c:pt>
                <c:pt idx="62">
                  <c:v>0.94066607120071477</c:v>
                </c:pt>
                <c:pt idx="63">
                  <c:v>0.94283526859767786</c:v>
                </c:pt>
                <c:pt idx="64">
                  <c:v>0.94436646676024005</c:v>
                </c:pt>
                <c:pt idx="65">
                  <c:v>0.94640806431032298</c:v>
                </c:pt>
                <c:pt idx="66">
                  <c:v>0.94781166262600502</c:v>
                </c:pt>
                <c:pt idx="67">
                  <c:v>0.94908766109480691</c:v>
                </c:pt>
                <c:pt idx="68">
                  <c:v>0.95151205818553042</c:v>
                </c:pt>
                <c:pt idx="69">
                  <c:v>0.95342605588873319</c:v>
                </c:pt>
                <c:pt idx="70">
                  <c:v>0.95534005359193597</c:v>
                </c:pt>
                <c:pt idx="71">
                  <c:v>0.95699885160137832</c:v>
                </c:pt>
                <c:pt idx="72">
                  <c:v>0.95891284930458109</c:v>
                </c:pt>
                <c:pt idx="73">
                  <c:v>0.96044404746714329</c:v>
                </c:pt>
                <c:pt idx="74">
                  <c:v>0.96159244608906491</c:v>
                </c:pt>
                <c:pt idx="75">
                  <c:v>0.96299604440474695</c:v>
                </c:pt>
                <c:pt idx="76">
                  <c:v>0.96452724256730915</c:v>
                </c:pt>
                <c:pt idx="77">
                  <c:v>0.96605844072987135</c:v>
                </c:pt>
                <c:pt idx="78">
                  <c:v>0.96797243843307412</c:v>
                </c:pt>
                <c:pt idx="79">
                  <c:v>0.96924843690187601</c:v>
                </c:pt>
                <c:pt idx="80">
                  <c:v>0.97039683552379763</c:v>
                </c:pt>
                <c:pt idx="81">
                  <c:v>0.97116243460507878</c:v>
                </c:pt>
                <c:pt idx="82">
                  <c:v>0.97243843307388067</c:v>
                </c:pt>
                <c:pt idx="83">
                  <c:v>0.97358683169580229</c:v>
                </c:pt>
                <c:pt idx="84">
                  <c:v>0.97524562970524464</c:v>
                </c:pt>
                <c:pt idx="85">
                  <c:v>0.97613882863340595</c:v>
                </c:pt>
                <c:pt idx="86">
                  <c:v>0.97805282633660873</c:v>
                </c:pt>
                <c:pt idx="87">
                  <c:v>0.97932882480541061</c:v>
                </c:pt>
                <c:pt idx="88">
                  <c:v>0.98086002296797281</c:v>
                </c:pt>
                <c:pt idx="89">
                  <c:v>0.98251882097741516</c:v>
                </c:pt>
                <c:pt idx="90">
                  <c:v>0.98417761898685752</c:v>
                </c:pt>
                <c:pt idx="91">
                  <c:v>0.98621921653694045</c:v>
                </c:pt>
                <c:pt idx="92">
                  <c:v>0.98838841393390353</c:v>
                </c:pt>
                <c:pt idx="93">
                  <c:v>0.98979201224958557</c:v>
                </c:pt>
                <c:pt idx="94">
                  <c:v>0.99170600995278835</c:v>
                </c:pt>
                <c:pt idx="95">
                  <c:v>0.99374760750287128</c:v>
                </c:pt>
                <c:pt idx="96">
                  <c:v>0.9955340053591939</c:v>
                </c:pt>
                <c:pt idx="97">
                  <c:v>0.99732040321551652</c:v>
                </c:pt>
                <c:pt idx="98">
                  <c:v>0.99872400153119856</c:v>
                </c:pt>
                <c:pt idx="99">
                  <c:v>1.0000000000000004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099136"/>
        <c:axId val="91101056"/>
      </c:lineChart>
      <c:catAx>
        <c:axId val="91099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91101056"/>
        <c:crosses val="autoZero"/>
        <c:auto val="1"/>
        <c:lblAlgn val="ctr"/>
        <c:lblOffset val="100"/>
        <c:noMultiLvlLbl val="0"/>
      </c:catAx>
      <c:valAx>
        <c:axId val="91101056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91099136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multi!$T$2:$T$101</c:f>
              <c:numCache>
                <c:formatCode>0%</c:formatCode>
                <c:ptCount val="100"/>
                <c:pt idx="0">
                  <c:v>0.19699351828410716</c:v>
                </c:pt>
                <c:pt idx="1">
                  <c:v>0.28293114884629944</c:v>
                </c:pt>
                <c:pt idx="2">
                  <c:v>0.35460738534803499</c:v>
                </c:pt>
                <c:pt idx="3">
                  <c:v>0.40227150010766588</c:v>
                </c:pt>
                <c:pt idx="4">
                  <c:v>0.44266266578856062</c:v>
                </c:pt>
                <c:pt idx="5">
                  <c:v>0.47709042681585967</c:v>
                </c:pt>
                <c:pt idx="6">
                  <c:v>0.50768658012329093</c:v>
                </c:pt>
                <c:pt idx="7">
                  <c:v>0.53448190457358269</c:v>
                </c:pt>
                <c:pt idx="8">
                  <c:v>0.55027777322462568</c:v>
                </c:pt>
                <c:pt idx="9">
                  <c:v>0.57320988952111573</c:v>
                </c:pt>
                <c:pt idx="10">
                  <c:v>0.59202831863769545</c:v>
                </c:pt>
                <c:pt idx="11">
                  <c:v>0.6139830858126315</c:v>
                </c:pt>
                <c:pt idx="12">
                  <c:v>0.6344887015724352</c:v>
                </c:pt>
                <c:pt idx="13">
                  <c:v>0.65259200305031351</c:v>
                </c:pt>
                <c:pt idx="14">
                  <c:v>0.66736313194806274</c:v>
                </c:pt>
                <c:pt idx="15">
                  <c:v>0.68296761458483657</c:v>
                </c:pt>
                <c:pt idx="16">
                  <c:v>0.69571130613029575</c:v>
                </c:pt>
                <c:pt idx="17">
                  <c:v>0.70783004248645276</c:v>
                </c:pt>
                <c:pt idx="18">
                  <c:v>0.72237291485728961</c:v>
                </c:pt>
                <c:pt idx="19">
                  <c:v>0.73359673974896544</c:v>
                </c:pt>
                <c:pt idx="20">
                  <c:v>0.74574896014133263</c:v>
                </c:pt>
                <c:pt idx="21">
                  <c:v>0.75559250533089495</c:v>
                </c:pt>
                <c:pt idx="22">
                  <c:v>0.76829177191628351</c:v>
                </c:pt>
                <c:pt idx="23">
                  <c:v>0.78000533339980704</c:v>
                </c:pt>
                <c:pt idx="24">
                  <c:v>0.78752621663774658</c:v>
                </c:pt>
                <c:pt idx="25">
                  <c:v>0.79685092959178838</c:v>
                </c:pt>
                <c:pt idx="26">
                  <c:v>0.80273836896634587</c:v>
                </c:pt>
                <c:pt idx="27">
                  <c:v>0.81108813739748431</c:v>
                </c:pt>
                <c:pt idx="28">
                  <c:v>0.81945521893890738</c:v>
                </c:pt>
                <c:pt idx="29">
                  <c:v>0.82779765334416133</c:v>
                </c:pt>
                <c:pt idx="30">
                  <c:v>0.83435521428600901</c:v>
                </c:pt>
                <c:pt idx="31">
                  <c:v>0.84003996603263931</c:v>
                </c:pt>
                <c:pt idx="32">
                  <c:v>0.84554164766866735</c:v>
                </c:pt>
                <c:pt idx="33">
                  <c:v>0.85148992338908613</c:v>
                </c:pt>
                <c:pt idx="34">
                  <c:v>0.86139394423471216</c:v>
                </c:pt>
                <c:pt idx="35">
                  <c:v>0.86760482216610324</c:v>
                </c:pt>
                <c:pt idx="36">
                  <c:v>0.87367507115307586</c:v>
                </c:pt>
                <c:pt idx="37">
                  <c:v>0.87793305429034685</c:v>
                </c:pt>
                <c:pt idx="38">
                  <c:v>0.88313951132704205</c:v>
                </c:pt>
                <c:pt idx="39">
                  <c:v>0.88775517851359631</c:v>
                </c:pt>
                <c:pt idx="40">
                  <c:v>0.89308901916380945</c:v>
                </c:pt>
                <c:pt idx="41">
                  <c:v>0.89696901943152141</c:v>
                </c:pt>
                <c:pt idx="42">
                  <c:v>0.90122279452115384</c:v>
                </c:pt>
                <c:pt idx="43">
                  <c:v>0.90357128586994895</c:v>
                </c:pt>
                <c:pt idx="44">
                  <c:v>0.90665291930900316</c:v>
                </c:pt>
                <c:pt idx="45">
                  <c:v>0.91031838930043352</c:v>
                </c:pt>
                <c:pt idx="46">
                  <c:v>0.91527003903344895</c:v>
                </c:pt>
                <c:pt idx="47">
                  <c:v>0.91950379583931474</c:v>
                </c:pt>
                <c:pt idx="48">
                  <c:v>0.92258148172891741</c:v>
                </c:pt>
                <c:pt idx="49">
                  <c:v>0.92660355370023828</c:v>
                </c:pt>
                <c:pt idx="50">
                  <c:v>0.9277549556874547</c:v>
                </c:pt>
                <c:pt idx="51">
                  <c:v>0.92917911931494246</c:v>
                </c:pt>
                <c:pt idx="52">
                  <c:v>0.92950818864028306</c:v>
                </c:pt>
                <c:pt idx="53">
                  <c:v>0.9317544244314595</c:v>
                </c:pt>
                <c:pt idx="54">
                  <c:v>0.93331943742490875</c:v>
                </c:pt>
                <c:pt idx="55">
                  <c:v>0.93467553087226118</c:v>
                </c:pt>
                <c:pt idx="56">
                  <c:v>0.9372519380964931</c:v>
                </c:pt>
                <c:pt idx="57">
                  <c:v>0.93926715207230904</c:v>
                </c:pt>
                <c:pt idx="58">
                  <c:v>0.93975925318616327</c:v>
                </c:pt>
                <c:pt idx="59">
                  <c:v>0.94169822134643166</c:v>
                </c:pt>
                <c:pt idx="60">
                  <c:v>0.94328782136108369</c:v>
                </c:pt>
                <c:pt idx="61">
                  <c:v>0.94494256596084603</c:v>
                </c:pt>
                <c:pt idx="62">
                  <c:v>0.9462421313015863</c:v>
                </c:pt>
                <c:pt idx="63">
                  <c:v>0.94780510038618249</c:v>
                </c:pt>
                <c:pt idx="64">
                  <c:v>0.9490869318118742</c:v>
                </c:pt>
                <c:pt idx="65">
                  <c:v>0.95058884412906608</c:v>
                </c:pt>
                <c:pt idx="66">
                  <c:v>0.95198645697978634</c:v>
                </c:pt>
                <c:pt idx="67">
                  <c:v>0.95272448842063506</c:v>
                </c:pt>
                <c:pt idx="68">
                  <c:v>0.9549426104459211</c:v>
                </c:pt>
                <c:pt idx="69">
                  <c:v>0.95699615773189273</c:v>
                </c:pt>
                <c:pt idx="70">
                  <c:v>0.95835966535841799</c:v>
                </c:pt>
                <c:pt idx="71">
                  <c:v>0.95964063513625997</c:v>
                </c:pt>
                <c:pt idx="72">
                  <c:v>0.961087221646165</c:v>
                </c:pt>
                <c:pt idx="73">
                  <c:v>0.96233885532046903</c:v>
                </c:pt>
                <c:pt idx="74">
                  <c:v>0.96436114282398222</c:v>
                </c:pt>
                <c:pt idx="75">
                  <c:v>0.96536588433183146</c:v>
                </c:pt>
                <c:pt idx="76">
                  <c:v>0.96686893883338243</c:v>
                </c:pt>
                <c:pt idx="77">
                  <c:v>0.96785039581096466</c:v>
                </c:pt>
                <c:pt idx="78">
                  <c:v>0.96918266369335371</c:v>
                </c:pt>
                <c:pt idx="79">
                  <c:v>0.97101029893609736</c:v>
                </c:pt>
                <c:pt idx="80">
                  <c:v>0.9724514750990384</c:v>
                </c:pt>
                <c:pt idx="81">
                  <c:v>0.97282498942277162</c:v>
                </c:pt>
                <c:pt idx="82">
                  <c:v>0.97442388721887285</c:v>
                </c:pt>
                <c:pt idx="83">
                  <c:v>0.9750596430637809</c:v>
                </c:pt>
                <c:pt idx="84">
                  <c:v>0.97656578346693346</c:v>
                </c:pt>
                <c:pt idx="85">
                  <c:v>0.97782709565080639</c:v>
                </c:pt>
                <c:pt idx="86">
                  <c:v>0.97933051084215494</c:v>
                </c:pt>
                <c:pt idx="87">
                  <c:v>0.98018767010782093</c:v>
                </c:pt>
                <c:pt idx="88">
                  <c:v>0.98147176586390872</c:v>
                </c:pt>
                <c:pt idx="89">
                  <c:v>0.98325768132006364</c:v>
                </c:pt>
                <c:pt idx="90">
                  <c:v>0.98493428772922476</c:v>
                </c:pt>
                <c:pt idx="91">
                  <c:v>0.98624479399382547</c:v>
                </c:pt>
                <c:pt idx="92">
                  <c:v>0.98804619907295499</c:v>
                </c:pt>
                <c:pt idx="93">
                  <c:v>0.98981963065444867</c:v>
                </c:pt>
                <c:pt idx="94">
                  <c:v>0.99298235918299582</c:v>
                </c:pt>
                <c:pt idx="95">
                  <c:v>0.99441175281254868</c:v>
                </c:pt>
                <c:pt idx="96">
                  <c:v>0.99616727013409512</c:v>
                </c:pt>
                <c:pt idx="97">
                  <c:v>0.99775168022332617</c:v>
                </c:pt>
                <c:pt idx="98">
                  <c:v>0.99870987270896339</c:v>
                </c:pt>
                <c:pt idx="99">
                  <c:v>0.99999999999999989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130880"/>
        <c:axId val="91141248"/>
      </c:lineChart>
      <c:catAx>
        <c:axId val="91130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91141248"/>
        <c:crosses val="autoZero"/>
        <c:auto val="1"/>
        <c:lblAlgn val="ctr"/>
        <c:lblOffset val="100"/>
        <c:noMultiLvlLbl val="0"/>
      </c:catAx>
      <c:valAx>
        <c:axId val="91141248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91130880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Online</a:t>
            </a:r>
            <a:r>
              <a:rPr lang="en-US" baseline="0"/>
              <a:t> </a:t>
            </a: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online!$G$2:$G$101</c:f>
              <c:numCache>
                <c:formatCode>0%</c:formatCode>
                <c:ptCount val="100"/>
                <c:pt idx="0">
                  <c:v>0.22147399925177702</c:v>
                </c:pt>
                <c:pt idx="1">
                  <c:v>0.32510288065843618</c:v>
                </c:pt>
                <c:pt idx="2">
                  <c:v>0.40703329592218479</c:v>
                </c:pt>
                <c:pt idx="3">
                  <c:v>0.46576879910213242</c:v>
                </c:pt>
                <c:pt idx="4">
                  <c:v>0.50766928544706325</c:v>
                </c:pt>
                <c:pt idx="5">
                  <c:v>0.54283576505798725</c:v>
                </c:pt>
                <c:pt idx="6">
                  <c:v>0.57463524130190791</c:v>
                </c:pt>
                <c:pt idx="7">
                  <c:v>0.6038159371492704</c:v>
                </c:pt>
                <c:pt idx="8">
                  <c:v>0.6184062850729517</c:v>
                </c:pt>
                <c:pt idx="9">
                  <c:v>0.64534231200897862</c:v>
                </c:pt>
                <c:pt idx="10">
                  <c:v>0.66741488963711182</c:v>
                </c:pt>
                <c:pt idx="11">
                  <c:v>0.68574635241301907</c:v>
                </c:pt>
                <c:pt idx="12">
                  <c:v>0.70071081182192296</c:v>
                </c:pt>
                <c:pt idx="13">
                  <c:v>0.72091283202394318</c:v>
                </c:pt>
                <c:pt idx="14">
                  <c:v>0.7347549569771793</c:v>
                </c:pt>
                <c:pt idx="15">
                  <c:v>0.74597830153385714</c:v>
                </c:pt>
                <c:pt idx="16">
                  <c:v>0.76131687242798363</c:v>
                </c:pt>
                <c:pt idx="17">
                  <c:v>0.77478488589599714</c:v>
                </c:pt>
                <c:pt idx="18">
                  <c:v>0.78526000748222979</c:v>
                </c:pt>
                <c:pt idx="19">
                  <c:v>0.79910213243546591</c:v>
                </c:pt>
                <c:pt idx="20">
                  <c:v>0.80995136550692115</c:v>
                </c:pt>
                <c:pt idx="21">
                  <c:v>0.82080059857837639</c:v>
                </c:pt>
                <c:pt idx="22">
                  <c:v>0.83277216610549942</c:v>
                </c:pt>
                <c:pt idx="23">
                  <c:v>0.84362139917695467</c:v>
                </c:pt>
                <c:pt idx="24">
                  <c:v>0.84885895997007099</c:v>
                </c:pt>
                <c:pt idx="25">
                  <c:v>0.85746352413019067</c:v>
                </c:pt>
                <c:pt idx="26">
                  <c:v>0.86344930789375218</c:v>
                </c:pt>
                <c:pt idx="27">
                  <c:v>0.87280209502431705</c:v>
                </c:pt>
                <c:pt idx="28">
                  <c:v>0.88028432472876894</c:v>
                </c:pt>
                <c:pt idx="29">
                  <c:v>0.88776655443322083</c:v>
                </c:pt>
                <c:pt idx="30">
                  <c:v>0.89188178077066937</c:v>
                </c:pt>
                <c:pt idx="31">
                  <c:v>0.89524878413767273</c:v>
                </c:pt>
                <c:pt idx="32">
                  <c:v>0.89973812196034386</c:v>
                </c:pt>
                <c:pt idx="33">
                  <c:v>0.904227459783015</c:v>
                </c:pt>
                <c:pt idx="34">
                  <c:v>0.90909090909090873</c:v>
                </c:pt>
                <c:pt idx="35">
                  <c:v>0.91208380097268948</c:v>
                </c:pt>
                <c:pt idx="36">
                  <c:v>0.91470258136924765</c:v>
                </c:pt>
                <c:pt idx="37">
                  <c:v>0.91694725028058321</c:v>
                </c:pt>
                <c:pt idx="38">
                  <c:v>0.92031425364758657</c:v>
                </c:pt>
                <c:pt idx="39">
                  <c:v>0.92293303404414473</c:v>
                </c:pt>
                <c:pt idx="40">
                  <c:v>0.9248035914702577</c:v>
                </c:pt>
                <c:pt idx="41">
                  <c:v>0.92817059483726105</c:v>
                </c:pt>
                <c:pt idx="42">
                  <c:v>0.93004115226337403</c:v>
                </c:pt>
                <c:pt idx="43">
                  <c:v>0.93153759820426441</c:v>
                </c:pt>
                <c:pt idx="44">
                  <c:v>0.93340815563037738</c:v>
                </c:pt>
                <c:pt idx="45">
                  <c:v>0.93565282454171295</c:v>
                </c:pt>
                <c:pt idx="46">
                  <c:v>0.93677515899738073</c:v>
                </c:pt>
                <c:pt idx="47">
                  <c:v>0.93789749345304851</c:v>
                </c:pt>
                <c:pt idx="48">
                  <c:v>0.93976805087916149</c:v>
                </c:pt>
                <c:pt idx="49">
                  <c:v>0.94238683127571965</c:v>
                </c:pt>
                <c:pt idx="50">
                  <c:v>0.94276094276094224</c:v>
                </c:pt>
                <c:pt idx="51">
                  <c:v>0.94388327721661003</c:v>
                </c:pt>
                <c:pt idx="52">
                  <c:v>0.94463150018705522</c:v>
                </c:pt>
                <c:pt idx="53">
                  <c:v>0.94650205761316819</c:v>
                </c:pt>
                <c:pt idx="54">
                  <c:v>0.94762439206883597</c:v>
                </c:pt>
                <c:pt idx="55">
                  <c:v>0.94799850355405857</c:v>
                </c:pt>
                <c:pt idx="56">
                  <c:v>0.94874672652450376</c:v>
                </c:pt>
                <c:pt idx="57">
                  <c:v>0.95024317246539414</c:v>
                </c:pt>
                <c:pt idx="58">
                  <c:v>0.95061728395061673</c:v>
                </c:pt>
                <c:pt idx="59">
                  <c:v>0.95173961840628452</c:v>
                </c:pt>
                <c:pt idx="60">
                  <c:v>0.9528619528619523</c:v>
                </c:pt>
                <c:pt idx="61">
                  <c:v>0.95398428731762008</c:v>
                </c:pt>
                <c:pt idx="62">
                  <c:v>0.95473251028806527</c:v>
                </c:pt>
                <c:pt idx="63">
                  <c:v>0.95585484474373306</c:v>
                </c:pt>
                <c:pt idx="64">
                  <c:v>0.95735129068462343</c:v>
                </c:pt>
                <c:pt idx="65">
                  <c:v>0.95847362514029122</c:v>
                </c:pt>
                <c:pt idx="66">
                  <c:v>0.959595959595959</c:v>
                </c:pt>
                <c:pt idx="67">
                  <c:v>0.96071829405162679</c:v>
                </c:pt>
                <c:pt idx="68">
                  <c:v>0.96296296296296235</c:v>
                </c:pt>
                <c:pt idx="69">
                  <c:v>0.96445940890385273</c:v>
                </c:pt>
                <c:pt idx="70">
                  <c:v>0.96595585484474311</c:v>
                </c:pt>
                <c:pt idx="71">
                  <c:v>0.9670781893004109</c:v>
                </c:pt>
                <c:pt idx="72">
                  <c:v>0.96857463524130127</c:v>
                </c:pt>
                <c:pt idx="73">
                  <c:v>0.96932285821174646</c:v>
                </c:pt>
                <c:pt idx="74">
                  <c:v>0.97044519266741425</c:v>
                </c:pt>
                <c:pt idx="75">
                  <c:v>0.97156752712308203</c:v>
                </c:pt>
                <c:pt idx="76">
                  <c:v>0.97418630751964019</c:v>
                </c:pt>
                <c:pt idx="77">
                  <c:v>0.97530864197530798</c:v>
                </c:pt>
                <c:pt idx="78">
                  <c:v>0.97643097643097576</c:v>
                </c:pt>
                <c:pt idx="79">
                  <c:v>0.97792742237186614</c:v>
                </c:pt>
                <c:pt idx="80">
                  <c:v>0.97942386831275652</c:v>
                </c:pt>
                <c:pt idx="81">
                  <c:v>0.97979797979797911</c:v>
                </c:pt>
                <c:pt idx="82">
                  <c:v>0.9805462027684243</c:v>
                </c:pt>
                <c:pt idx="83">
                  <c:v>0.98166853722409209</c:v>
                </c:pt>
                <c:pt idx="84">
                  <c:v>0.98316498316498246</c:v>
                </c:pt>
                <c:pt idx="85">
                  <c:v>0.98428731762065025</c:v>
                </c:pt>
                <c:pt idx="86">
                  <c:v>0.98503554059109544</c:v>
                </c:pt>
                <c:pt idx="87">
                  <c:v>0.98615787504676322</c:v>
                </c:pt>
                <c:pt idx="88">
                  <c:v>0.98728020950243101</c:v>
                </c:pt>
                <c:pt idx="89">
                  <c:v>0.98915076692854398</c:v>
                </c:pt>
                <c:pt idx="90">
                  <c:v>0.98952487841376657</c:v>
                </c:pt>
                <c:pt idx="91">
                  <c:v>0.99027310138421176</c:v>
                </c:pt>
                <c:pt idx="92">
                  <c:v>0.99176954732510214</c:v>
                </c:pt>
                <c:pt idx="93">
                  <c:v>0.99289188178076992</c:v>
                </c:pt>
                <c:pt idx="94">
                  <c:v>0.99364010475121511</c:v>
                </c:pt>
                <c:pt idx="95">
                  <c:v>0.99513655069210549</c:v>
                </c:pt>
                <c:pt idx="96">
                  <c:v>0.99663299663299587</c:v>
                </c:pt>
                <c:pt idx="97">
                  <c:v>0.99738121960344106</c:v>
                </c:pt>
                <c:pt idx="98">
                  <c:v>0.99850355405910884</c:v>
                </c:pt>
                <c:pt idx="99">
                  <c:v>0.99999999999999922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284992"/>
        <c:axId val="91286912"/>
      </c:lineChart>
      <c:catAx>
        <c:axId val="91284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91286912"/>
        <c:crosses val="autoZero"/>
        <c:auto val="1"/>
        <c:lblAlgn val="ctr"/>
        <c:lblOffset val="100"/>
        <c:noMultiLvlLbl val="0"/>
      </c:catAx>
      <c:valAx>
        <c:axId val="91286912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91284992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Online 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online!$T$2:$T$101</c:f>
              <c:numCache>
                <c:formatCode>0%</c:formatCode>
                <c:ptCount val="100"/>
                <c:pt idx="0">
                  <c:v>0.27572662877953547</c:v>
                </c:pt>
                <c:pt idx="1">
                  <c:v>0.38475593769128313</c:v>
                </c:pt>
                <c:pt idx="2">
                  <c:v>0.46963448255227114</c:v>
                </c:pt>
                <c:pt idx="3">
                  <c:v>0.52060423375928322</c:v>
                </c:pt>
                <c:pt idx="4">
                  <c:v>0.5601772064937679</c:v>
                </c:pt>
                <c:pt idx="5">
                  <c:v>0.59510241578216116</c:v>
                </c:pt>
                <c:pt idx="6">
                  <c:v>0.6306666090792189</c:v>
                </c:pt>
                <c:pt idx="7">
                  <c:v>0.65960087841706416</c:v>
                </c:pt>
                <c:pt idx="8">
                  <c:v>0.67107228954562992</c:v>
                </c:pt>
                <c:pt idx="9">
                  <c:v>0.6934290383747086</c:v>
                </c:pt>
                <c:pt idx="10">
                  <c:v>0.71156321014070989</c:v>
                </c:pt>
                <c:pt idx="11">
                  <c:v>0.73386641447646994</c:v>
                </c:pt>
                <c:pt idx="12">
                  <c:v>0.74950770339173711</c:v>
                </c:pt>
                <c:pt idx="13">
                  <c:v>0.76344055530076949</c:v>
                </c:pt>
                <c:pt idx="14">
                  <c:v>0.77814547062609096</c:v>
                </c:pt>
                <c:pt idx="15">
                  <c:v>0.79024044055411735</c:v>
                </c:pt>
                <c:pt idx="16">
                  <c:v>0.80214709614731516</c:v>
                </c:pt>
                <c:pt idx="17">
                  <c:v>0.81221477097748151</c:v>
                </c:pt>
                <c:pt idx="18">
                  <c:v>0.82366910872380517</c:v>
                </c:pt>
                <c:pt idx="19">
                  <c:v>0.83427315822579484</c:v>
                </c:pt>
                <c:pt idx="20">
                  <c:v>0.84601926486073098</c:v>
                </c:pt>
                <c:pt idx="21">
                  <c:v>0.85518217721460776</c:v>
                </c:pt>
                <c:pt idx="22">
                  <c:v>0.86561164715708738</c:v>
                </c:pt>
                <c:pt idx="23">
                  <c:v>0.87448042401491222</c:v>
                </c:pt>
                <c:pt idx="24">
                  <c:v>0.87882090884149311</c:v>
                </c:pt>
                <c:pt idx="25">
                  <c:v>0.88585446615168151</c:v>
                </c:pt>
                <c:pt idx="26">
                  <c:v>0.89021481357641541</c:v>
                </c:pt>
                <c:pt idx="27">
                  <c:v>0.89675383445344292</c:v>
                </c:pt>
                <c:pt idx="28">
                  <c:v>0.90298464697232295</c:v>
                </c:pt>
                <c:pt idx="29">
                  <c:v>0.90794188660197594</c:v>
                </c:pt>
                <c:pt idx="30">
                  <c:v>0.91103001348459101</c:v>
                </c:pt>
                <c:pt idx="31">
                  <c:v>0.91470560840321435</c:v>
                </c:pt>
                <c:pt idx="32">
                  <c:v>0.91836928576294596</c:v>
                </c:pt>
                <c:pt idx="33">
                  <c:v>0.92096680647118367</c:v>
                </c:pt>
                <c:pt idx="34">
                  <c:v>0.92480996564869289</c:v>
                </c:pt>
                <c:pt idx="35">
                  <c:v>0.92669031978106842</c:v>
                </c:pt>
                <c:pt idx="36">
                  <c:v>0.92841785869020776</c:v>
                </c:pt>
                <c:pt idx="37">
                  <c:v>0.92971737973957502</c:v>
                </c:pt>
                <c:pt idx="38">
                  <c:v>0.93229710863116932</c:v>
                </c:pt>
                <c:pt idx="39">
                  <c:v>0.93648832814567329</c:v>
                </c:pt>
                <c:pt idx="40">
                  <c:v>0.93774170034997029</c:v>
                </c:pt>
                <c:pt idx="41">
                  <c:v>0.94034095375294047</c:v>
                </c:pt>
                <c:pt idx="42">
                  <c:v>0.94123062910680322</c:v>
                </c:pt>
                <c:pt idx="43">
                  <c:v>0.94214798531553867</c:v>
                </c:pt>
                <c:pt idx="44">
                  <c:v>0.94334231911638966</c:v>
                </c:pt>
                <c:pt idx="45">
                  <c:v>0.94472898203254696</c:v>
                </c:pt>
                <c:pt idx="46">
                  <c:v>0.94553595290856873</c:v>
                </c:pt>
                <c:pt idx="47">
                  <c:v>0.94645153416172456</c:v>
                </c:pt>
                <c:pt idx="48">
                  <c:v>0.94693389947091089</c:v>
                </c:pt>
                <c:pt idx="49">
                  <c:v>0.94925499197804575</c:v>
                </c:pt>
                <c:pt idx="50">
                  <c:v>0.94954359130312316</c:v>
                </c:pt>
                <c:pt idx="51">
                  <c:v>0.95049315027737469</c:v>
                </c:pt>
                <c:pt idx="52">
                  <c:v>0.95088072450643968</c:v>
                </c:pt>
                <c:pt idx="53">
                  <c:v>0.95267989555147092</c:v>
                </c:pt>
                <c:pt idx="54">
                  <c:v>0.95357738916205348</c:v>
                </c:pt>
                <c:pt idx="55">
                  <c:v>0.95397497921188912</c:v>
                </c:pt>
                <c:pt idx="56">
                  <c:v>0.9542582959310747</c:v>
                </c:pt>
                <c:pt idx="57">
                  <c:v>0.95570213777340418</c:v>
                </c:pt>
                <c:pt idx="58">
                  <c:v>0.95578547616395226</c:v>
                </c:pt>
                <c:pt idx="59">
                  <c:v>0.9564275452144575</c:v>
                </c:pt>
                <c:pt idx="60">
                  <c:v>0.95691878530154184</c:v>
                </c:pt>
                <c:pt idx="61">
                  <c:v>0.9576724652493277</c:v>
                </c:pt>
                <c:pt idx="62">
                  <c:v>0.95815715490510633</c:v>
                </c:pt>
                <c:pt idx="63">
                  <c:v>0.95918438931638994</c:v>
                </c:pt>
                <c:pt idx="64">
                  <c:v>0.96073088275640772</c:v>
                </c:pt>
                <c:pt idx="65">
                  <c:v>0.96135452607756255</c:v>
                </c:pt>
                <c:pt idx="66">
                  <c:v>0.96215376321855872</c:v>
                </c:pt>
                <c:pt idx="67">
                  <c:v>0.96273518795342683</c:v>
                </c:pt>
                <c:pt idx="68">
                  <c:v>0.96460184957133099</c:v>
                </c:pt>
                <c:pt idx="69">
                  <c:v>0.96666730621415298</c:v>
                </c:pt>
                <c:pt idx="70">
                  <c:v>0.96780796873914388</c:v>
                </c:pt>
                <c:pt idx="71">
                  <c:v>0.96844991100710776</c:v>
                </c:pt>
                <c:pt idx="72">
                  <c:v>0.96914898994039667</c:v>
                </c:pt>
                <c:pt idx="73">
                  <c:v>0.96948935880321307</c:v>
                </c:pt>
                <c:pt idx="74">
                  <c:v>0.9722834347114705</c:v>
                </c:pt>
                <c:pt idx="75">
                  <c:v>0.97306665499140299</c:v>
                </c:pt>
                <c:pt idx="76">
                  <c:v>0.97572059393056443</c:v>
                </c:pt>
                <c:pt idx="77">
                  <c:v>0.97648974134840127</c:v>
                </c:pt>
                <c:pt idx="78">
                  <c:v>0.97760678005984436</c:v>
                </c:pt>
                <c:pt idx="79">
                  <c:v>0.9794610592495383</c:v>
                </c:pt>
                <c:pt idx="80">
                  <c:v>0.98080694044821148</c:v>
                </c:pt>
                <c:pt idx="81">
                  <c:v>0.98100962347106568</c:v>
                </c:pt>
                <c:pt idx="82">
                  <c:v>0.98147191487786334</c:v>
                </c:pt>
                <c:pt idx="83">
                  <c:v>0.98203427997067405</c:v>
                </c:pt>
                <c:pt idx="84">
                  <c:v>0.98325227984592001</c:v>
                </c:pt>
                <c:pt idx="85">
                  <c:v>0.98386252647853345</c:v>
                </c:pt>
                <c:pt idx="86">
                  <c:v>0.9842680193067832</c:v>
                </c:pt>
                <c:pt idx="87">
                  <c:v>0.98544363155235393</c:v>
                </c:pt>
                <c:pt idx="88">
                  <c:v>0.98644128337064374</c:v>
                </c:pt>
                <c:pt idx="89">
                  <c:v>0.98907333119098984</c:v>
                </c:pt>
                <c:pt idx="90">
                  <c:v>0.98916043079693283</c:v>
                </c:pt>
                <c:pt idx="91">
                  <c:v>0.98958477196300432</c:v>
                </c:pt>
                <c:pt idx="92">
                  <c:v>0.99119055737155093</c:v>
                </c:pt>
                <c:pt idx="93">
                  <c:v>0.99285762100844166</c:v>
                </c:pt>
                <c:pt idx="94">
                  <c:v>0.99506591931457622</c:v>
                </c:pt>
                <c:pt idx="95">
                  <c:v>0.99585209785380802</c:v>
                </c:pt>
                <c:pt idx="96">
                  <c:v>0.99742504658413156</c:v>
                </c:pt>
                <c:pt idx="97">
                  <c:v>0.99853042130176572</c:v>
                </c:pt>
                <c:pt idx="98">
                  <c:v>0.99903171947046798</c:v>
                </c:pt>
                <c:pt idx="99">
                  <c:v>0.99999999999999978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385216"/>
        <c:axId val="91399680"/>
      </c:lineChart>
      <c:catAx>
        <c:axId val="91385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91399680"/>
        <c:crosses val="autoZero"/>
        <c:auto val="1"/>
        <c:lblAlgn val="ctr"/>
        <c:lblOffset val="100"/>
        <c:noMultiLvlLbl val="0"/>
      </c:catAx>
      <c:valAx>
        <c:axId val="91399680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91385216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Retail</a:t>
            </a:r>
            <a:r>
              <a:rPr lang="en-US" baseline="0"/>
              <a:t> </a:t>
            </a: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retail!$G$2:$G$102</c:f>
              <c:numCache>
                <c:formatCode>0%</c:formatCode>
                <c:ptCount val="101"/>
                <c:pt idx="0">
                  <c:v>0.13426014092553798</c:v>
                </c:pt>
                <c:pt idx="1">
                  <c:v>0.19520091411159779</c:v>
                </c:pt>
                <c:pt idx="2">
                  <c:v>0.24604837173871644</c:v>
                </c:pt>
                <c:pt idx="3">
                  <c:v>0.28680251380689392</c:v>
                </c:pt>
                <c:pt idx="4">
                  <c:v>0.32508093696438772</c:v>
                </c:pt>
                <c:pt idx="5">
                  <c:v>0.36164540087602359</c:v>
                </c:pt>
                <c:pt idx="6">
                  <c:v>0.38697390973147971</c:v>
                </c:pt>
                <c:pt idx="7">
                  <c:v>0.41306417825176156</c:v>
                </c:pt>
                <c:pt idx="8">
                  <c:v>0.42848981146448295</c:v>
                </c:pt>
                <c:pt idx="9">
                  <c:v>0.45419920015235193</c:v>
                </c:pt>
                <c:pt idx="10">
                  <c:v>0.47400495143782134</c:v>
                </c:pt>
                <c:pt idx="11">
                  <c:v>0.49304894305846503</c:v>
                </c:pt>
                <c:pt idx="12">
                  <c:v>0.51456865358979242</c:v>
                </c:pt>
                <c:pt idx="13">
                  <c:v>0.53342220529422968</c:v>
                </c:pt>
                <c:pt idx="14">
                  <c:v>0.54903827842315756</c:v>
                </c:pt>
                <c:pt idx="15">
                  <c:v>0.56503523138449829</c:v>
                </c:pt>
                <c:pt idx="16">
                  <c:v>0.57779470577032954</c:v>
                </c:pt>
                <c:pt idx="17">
                  <c:v>0.591506379737193</c:v>
                </c:pt>
                <c:pt idx="18">
                  <c:v>0.60769377261474011</c:v>
                </c:pt>
                <c:pt idx="19">
                  <c:v>0.62121500666539708</c:v>
                </c:pt>
                <c:pt idx="20">
                  <c:v>0.6343553608836412</c:v>
                </c:pt>
                <c:pt idx="21">
                  <c:v>0.64406779661016944</c:v>
                </c:pt>
                <c:pt idx="22">
                  <c:v>0.6577794705770329</c:v>
                </c:pt>
                <c:pt idx="23">
                  <c:v>0.67244334412492857</c:v>
                </c:pt>
                <c:pt idx="24">
                  <c:v>0.68425061892972761</c:v>
                </c:pt>
                <c:pt idx="25">
                  <c:v>0.69472481432108169</c:v>
                </c:pt>
                <c:pt idx="26">
                  <c:v>0.70367549038278421</c:v>
                </c:pt>
                <c:pt idx="27">
                  <c:v>0.71567320510378973</c:v>
                </c:pt>
                <c:pt idx="28">
                  <c:v>0.7272900399923824</c:v>
                </c:pt>
                <c:pt idx="29">
                  <c:v>0.7385259950485622</c:v>
                </c:pt>
                <c:pt idx="30">
                  <c:v>0.74880975052370979</c:v>
                </c:pt>
                <c:pt idx="31">
                  <c:v>0.7579508665016188</c:v>
                </c:pt>
                <c:pt idx="32">
                  <c:v>0.76633022281470198</c:v>
                </c:pt>
                <c:pt idx="33">
                  <c:v>0.77585221862502385</c:v>
                </c:pt>
                <c:pt idx="34">
                  <c:v>0.78689773376499716</c:v>
                </c:pt>
                <c:pt idx="35">
                  <c:v>0.79641972957531904</c:v>
                </c:pt>
                <c:pt idx="36">
                  <c:v>0.80822700438011807</c:v>
                </c:pt>
                <c:pt idx="37">
                  <c:v>0.81603504094458201</c:v>
                </c:pt>
                <c:pt idx="38">
                  <c:v>0.8253665968386974</c:v>
                </c:pt>
                <c:pt idx="39">
                  <c:v>0.8314606741573034</c:v>
                </c:pt>
                <c:pt idx="40">
                  <c:v>0.84212530946486386</c:v>
                </c:pt>
                <c:pt idx="41">
                  <c:v>0.84936202628070845</c:v>
                </c:pt>
                <c:pt idx="42">
                  <c:v>0.85793182250999811</c:v>
                </c:pt>
                <c:pt idx="43">
                  <c:v>0.86459721957722335</c:v>
                </c:pt>
                <c:pt idx="44">
                  <c:v>0.8722148162254808</c:v>
                </c:pt>
                <c:pt idx="45">
                  <c:v>0.87792801371167395</c:v>
                </c:pt>
                <c:pt idx="46">
                  <c:v>0.88745000952199582</c:v>
                </c:pt>
                <c:pt idx="47">
                  <c:v>0.89506760617025327</c:v>
                </c:pt>
                <c:pt idx="48">
                  <c:v>0.90020948390782707</c:v>
                </c:pt>
                <c:pt idx="49">
                  <c:v>0.90668444105884594</c:v>
                </c:pt>
                <c:pt idx="50">
                  <c:v>0.90858884022091035</c:v>
                </c:pt>
                <c:pt idx="51">
                  <c:v>0.9101123595505618</c:v>
                </c:pt>
                <c:pt idx="52">
                  <c:v>0.91049323938297466</c:v>
                </c:pt>
                <c:pt idx="53">
                  <c:v>0.91239763854503908</c:v>
                </c:pt>
                <c:pt idx="54">
                  <c:v>0.9143020377071035</c:v>
                </c:pt>
                <c:pt idx="55">
                  <c:v>0.91715863645020002</c:v>
                </c:pt>
                <c:pt idx="56">
                  <c:v>0.92039611502570939</c:v>
                </c:pt>
                <c:pt idx="57">
                  <c:v>0.92287183393639305</c:v>
                </c:pt>
                <c:pt idx="58">
                  <c:v>0.92458579318225098</c:v>
                </c:pt>
                <c:pt idx="59">
                  <c:v>0.92706151209293464</c:v>
                </c:pt>
                <c:pt idx="60">
                  <c:v>0.92953723100361829</c:v>
                </c:pt>
                <c:pt idx="61">
                  <c:v>0.93220338983050843</c:v>
                </c:pt>
                <c:pt idx="62">
                  <c:v>0.93410778899257285</c:v>
                </c:pt>
                <c:pt idx="63">
                  <c:v>0.93677394781946299</c:v>
                </c:pt>
                <c:pt idx="64">
                  <c:v>0.93829746714911444</c:v>
                </c:pt>
                <c:pt idx="65">
                  <c:v>0.94077318605979809</c:v>
                </c:pt>
                <c:pt idx="66">
                  <c:v>0.94229670538944954</c:v>
                </c:pt>
                <c:pt idx="67">
                  <c:v>0.94362978480289461</c:v>
                </c:pt>
                <c:pt idx="68">
                  <c:v>0.94610550371357827</c:v>
                </c:pt>
                <c:pt idx="69">
                  <c:v>0.94820034279184906</c:v>
                </c:pt>
                <c:pt idx="70">
                  <c:v>0.95029518187011985</c:v>
                </c:pt>
                <c:pt idx="71">
                  <c:v>0.95219958103218427</c:v>
                </c:pt>
                <c:pt idx="72">
                  <c:v>0.95448486002666155</c:v>
                </c:pt>
                <c:pt idx="73">
                  <c:v>0.95657969910493235</c:v>
                </c:pt>
                <c:pt idx="74">
                  <c:v>0.95772233860217093</c:v>
                </c:pt>
                <c:pt idx="75">
                  <c:v>0.95924585793182238</c:v>
                </c:pt>
                <c:pt idx="76">
                  <c:v>0.96019805751285459</c:v>
                </c:pt>
                <c:pt idx="77">
                  <c:v>0.96191201675871252</c:v>
                </c:pt>
                <c:pt idx="78">
                  <c:v>0.9641972957531898</c:v>
                </c:pt>
                <c:pt idx="79">
                  <c:v>0.96533993525042838</c:v>
                </c:pt>
                <c:pt idx="80">
                  <c:v>0.96629213483146059</c:v>
                </c:pt>
                <c:pt idx="81">
                  <c:v>0.9672443344124928</c:v>
                </c:pt>
                <c:pt idx="82">
                  <c:v>0.96876785374214425</c:v>
                </c:pt>
                <c:pt idx="83">
                  <c:v>0.96991049323938283</c:v>
                </c:pt>
                <c:pt idx="84">
                  <c:v>0.97162445248524076</c:v>
                </c:pt>
                <c:pt idx="85">
                  <c:v>0.97238621215006649</c:v>
                </c:pt>
                <c:pt idx="86">
                  <c:v>0.97486193106075014</c:v>
                </c:pt>
                <c:pt idx="87">
                  <c:v>0.97619501047419521</c:v>
                </c:pt>
                <c:pt idx="88">
                  <c:v>0.97790896972005315</c:v>
                </c:pt>
                <c:pt idx="89">
                  <c:v>0.97943248904970459</c:v>
                </c:pt>
                <c:pt idx="90">
                  <c:v>0.98171776804418187</c:v>
                </c:pt>
                <c:pt idx="91">
                  <c:v>0.98438392687107201</c:v>
                </c:pt>
                <c:pt idx="92">
                  <c:v>0.98685964578175567</c:v>
                </c:pt>
                <c:pt idx="93">
                  <c:v>0.98838316511140711</c:v>
                </c:pt>
                <c:pt idx="94">
                  <c:v>0.99085888402209077</c:v>
                </c:pt>
                <c:pt idx="95">
                  <c:v>0.99314416301656805</c:v>
                </c:pt>
                <c:pt idx="96">
                  <c:v>0.99504856217863247</c:v>
                </c:pt>
                <c:pt idx="97">
                  <c:v>0.99733384117310975</c:v>
                </c:pt>
                <c:pt idx="98">
                  <c:v>0.99885736050276119</c:v>
                </c:pt>
                <c:pt idx="99">
                  <c:v>0.99999999999999978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178624"/>
        <c:axId val="83180544"/>
      </c:lineChart>
      <c:catAx>
        <c:axId val="83178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3180544"/>
        <c:crosses val="autoZero"/>
        <c:auto val="1"/>
        <c:lblAlgn val="ctr"/>
        <c:lblOffset val="100"/>
        <c:noMultiLvlLbl val="0"/>
      </c:catAx>
      <c:valAx>
        <c:axId val="83180544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3178624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Retail 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GP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retail!$T$2:$T$101</c:f>
              <c:numCache>
                <c:formatCode>0%</c:formatCode>
                <c:ptCount val="100"/>
                <c:pt idx="0">
                  <c:v>0.12599891150817544</c:v>
                </c:pt>
                <c:pt idx="1">
                  <c:v>0.19111449383796403</c:v>
                </c:pt>
                <c:pt idx="2">
                  <c:v>0.25088604774044954</c:v>
                </c:pt>
                <c:pt idx="3">
                  <c:v>0.29556942976579276</c:v>
                </c:pt>
                <c:pt idx="4">
                  <c:v>0.33669837001359726</c:v>
                </c:pt>
                <c:pt idx="5">
                  <c:v>0.37067757587185074</c:v>
                </c:pt>
                <c:pt idx="6">
                  <c:v>0.39679398687910811</c:v>
                </c:pt>
                <c:pt idx="7">
                  <c:v>0.42166059861562905</c:v>
                </c:pt>
                <c:pt idx="8">
                  <c:v>0.44135588340043852</c:v>
                </c:pt>
                <c:pt idx="9">
                  <c:v>0.46480681556541764</c:v>
                </c:pt>
                <c:pt idx="10">
                  <c:v>0.48424224788728382</c:v>
                </c:pt>
                <c:pt idx="11">
                  <c:v>0.50588282502116644</c:v>
                </c:pt>
                <c:pt idx="12">
                  <c:v>0.53077466367225967</c:v>
                </c:pt>
                <c:pt idx="13">
                  <c:v>0.55263851043224355</c:v>
                </c:pt>
                <c:pt idx="14">
                  <c:v>0.56746934491647549</c:v>
                </c:pt>
                <c:pt idx="15">
                  <c:v>0.58623839800099165</c:v>
                </c:pt>
                <c:pt idx="16">
                  <c:v>0.59973685508174068</c:v>
                </c:pt>
                <c:pt idx="17">
                  <c:v>0.61370505865181402</c:v>
                </c:pt>
                <c:pt idx="18">
                  <c:v>0.63103290039324245</c:v>
                </c:pt>
                <c:pt idx="19">
                  <c:v>0.64281558431898023</c:v>
                </c:pt>
                <c:pt idx="20">
                  <c:v>0.65533400244358087</c:v>
                </c:pt>
                <c:pt idx="21">
                  <c:v>0.6657912825691088</c:v>
                </c:pt>
                <c:pt idx="22">
                  <c:v>0.68053725249329167</c:v>
                </c:pt>
                <c:pt idx="23">
                  <c:v>0.69481599099818314</c:v>
                </c:pt>
                <c:pt idx="24">
                  <c:v>0.70520467830463229</c:v>
                </c:pt>
                <c:pt idx="25">
                  <c:v>0.71659535426933507</c:v>
                </c:pt>
                <c:pt idx="26">
                  <c:v>0.72385979109523435</c:v>
                </c:pt>
                <c:pt idx="27">
                  <c:v>0.73384233269849397</c:v>
                </c:pt>
                <c:pt idx="28">
                  <c:v>0.7441357140935454</c:v>
                </c:pt>
                <c:pt idx="29">
                  <c:v>0.75553061994875803</c:v>
                </c:pt>
                <c:pt idx="30">
                  <c:v>0.76521661193086721</c:v>
                </c:pt>
                <c:pt idx="31">
                  <c:v>0.77271304491373949</c:v>
                </c:pt>
                <c:pt idx="32">
                  <c:v>0.77987207744098774</c:v>
                </c:pt>
                <c:pt idx="33">
                  <c:v>0.78884176985630627</c:v>
                </c:pt>
                <c:pt idx="34">
                  <c:v>0.80421094364894119</c:v>
                </c:pt>
                <c:pt idx="35">
                  <c:v>0.8143267077497004</c:v>
                </c:pt>
                <c:pt idx="36">
                  <c:v>0.82431283142240075</c:v>
                </c:pt>
                <c:pt idx="37">
                  <c:v>0.83123849593629451</c:v>
                </c:pt>
                <c:pt idx="38">
                  <c:v>0.83881350580413372</c:v>
                </c:pt>
                <c:pt idx="39">
                  <c:v>0.84381190263752337</c:v>
                </c:pt>
                <c:pt idx="40">
                  <c:v>0.8528251514929569</c:v>
                </c:pt>
                <c:pt idx="41">
                  <c:v>0.85786001684182345</c:v>
                </c:pt>
                <c:pt idx="42">
                  <c:v>0.86514724172650559</c:v>
                </c:pt>
                <c:pt idx="43">
                  <c:v>0.86878620509999793</c:v>
                </c:pt>
                <c:pt idx="44">
                  <c:v>0.87356963965981915</c:v>
                </c:pt>
                <c:pt idx="45">
                  <c:v>0.8792899378068908</c:v>
                </c:pt>
                <c:pt idx="46">
                  <c:v>0.88797889505656868</c:v>
                </c:pt>
                <c:pt idx="47">
                  <c:v>0.89520469126105362</c:v>
                </c:pt>
                <c:pt idx="48">
                  <c:v>0.90062260939735317</c:v>
                </c:pt>
                <c:pt idx="49">
                  <c:v>0.90617847531424445</c:v>
                </c:pt>
                <c:pt idx="50">
                  <c:v>0.90810787699356432</c:v>
                </c:pt>
                <c:pt idx="51">
                  <c:v>0.90995999743005551</c:v>
                </c:pt>
                <c:pt idx="52">
                  <c:v>0.91023631216957768</c:v>
                </c:pt>
                <c:pt idx="53">
                  <c:v>0.9128856716993724</c:v>
                </c:pt>
                <c:pt idx="54">
                  <c:v>0.91505259506831327</c:v>
                </c:pt>
                <c:pt idx="55">
                  <c:v>0.91727298272901381</c:v>
                </c:pt>
                <c:pt idx="56">
                  <c:v>0.92191709765186169</c:v>
                </c:pt>
                <c:pt idx="57">
                  <c:v>0.9244475248547982</c:v>
                </c:pt>
                <c:pt idx="58">
                  <c:v>0.92530821230574956</c:v>
                </c:pt>
                <c:pt idx="59">
                  <c:v>0.92841661022366784</c:v>
                </c:pt>
                <c:pt idx="60">
                  <c:v>0.93099661479194962</c:v>
                </c:pt>
                <c:pt idx="61">
                  <c:v>0.93346386038709028</c:v>
                </c:pt>
                <c:pt idx="62">
                  <c:v>0.93549820907960068</c:v>
                </c:pt>
                <c:pt idx="63">
                  <c:v>0.93754425665847618</c:v>
                </c:pt>
                <c:pt idx="64">
                  <c:v>0.93858743911529874</c:v>
                </c:pt>
                <c:pt idx="65">
                  <c:v>0.94088129730665704</c:v>
                </c:pt>
                <c:pt idx="66">
                  <c:v>0.94281847283880582</c:v>
                </c:pt>
                <c:pt idx="67">
                  <c:v>0.94369771845803019</c:v>
                </c:pt>
                <c:pt idx="68">
                  <c:v>0.94623275662269368</c:v>
                </c:pt>
                <c:pt idx="69">
                  <c:v>0.94827556509622379</c:v>
                </c:pt>
                <c:pt idx="70">
                  <c:v>0.94984001487092307</c:v>
                </c:pt>
                <c:pt idx="71">
                  <c:v>0.95169720355460174</c:v>
                </c:pt>
                <c:pt idx="72">
                  <c:v>0.95381782677066451</c:v>
                </c:pt>
                <c:pt idx="73">
                  <c:v>0.9558911590486846</c:v>
                </c:pt>
                <c:pt idx="74">
                  <c:v>0.95721751552693723</c:v>
                </c:pt>
                <c:pt idx="75">
                  <c:v>0.95842200542995992</c:v>
                </c:pt>
                <c:pt idx="76">
                  <c:v>0.95888729338604406</c:v>
                </c:pt>
                <c:pt idx="77">
                  <c:v>0.96006019248516883</c:v>
                </c:pt>
                <c:pt idx="78">
                  <c:v>0.96158653513815773</c:v>
                </c:pt>
                <c:pt idx="79">
                  <c:v>0.96339014520871158</c:v>
                </c:pt>
                <c:pt idx="80">
                  <c:v>0.96491725000413464</c:v>
                </c:pt>
                <c:pt idx="81">
                  <c:v>0.96544480499709362</c:v>
                </c:pt>
                <c:pt idx="82">
                  <c:v>0.96806859464822059</c:v>
                </c:pt>
                <c:pt idx="83">
                  <c:v>0.9687705278301264</c:v>
                </c:pt>
                <c:pt idx="84">
                  <c:v>0.97053648806443038</c:v>
                </c:pt>
                <c:pt idx="85">
                  <c:v>0.97238487400299389</c:v>
                </c:pt>
                <c:pt idx="86">
                  <c:v>0.97487829919074964</c:v>
                </c:pt>
                <c:pt idx="87">
                  <c:v>0.975448305517294</c:v>
                </c:pt>
                <c:pt idx="88">
                  <c:v>0.97699069126852289</c:v>
                </c:pt>
                <c:pt idx="89">
                  <c:v>0.97801363884371717</c:v>
                </c:pt>
                <c:pt idx="90">
                  <c:v>0.98112352293938221</c:v>
                </c:pt>
                <c:pt idx="91">
                  <c:v>0.98323309509014889</c:v>
                </c:pt>
                <c:pt idx="92">
                  <c:v>0.98521089281404095</c:v>
                </c:pt>
                <c:pt idx="93">
                  <c:v>0.98708023766954522</c:v>
                </c:pt>
                <c:pt idx="94">
                  <c:v>0.99110358757973049</c:v>
                </c:pt>
                <c:pt idx="95">
                  <c:v>0.99311297610752058</c:v>
                </c:pt>
                <c:pt idx="96">
                  <c:v>0.9950331177562648</c:v>
                </c:pt>
                <c:pt idx="97">
                  <c:v>0.99704947988732784</c:v>
                </c:pt>
                <c:pt idx="98">
                  <c:v>0.99841965955554746</c:v>
                </c:pt>
                <c:pt idx="9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227008"/>
        <c:axId val="83228928"/>
      </c:lineChart>
      <c:catAx>
        <c:axId val="83227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3228928"/>
        <c:crosses val="autoZero"/>
        <c:auto val="1"/>
        <c:lblAlgn val="ctr"/>
        <c:lblOffset val="100"/>
        <c:noMultiLvlLbl val="0"/>
      </c:catAx>
      <c:valAx>
        <c:axId val="83228928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3227008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8CDD5B-46B9-4347-9343-D09BADA20AC3}" type="datetimeFigureOut">
              <a:rPr lang="en-US"/>
              <a:pPr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E63B0F-CE20-4842-A218-0559D7E6E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0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BF54A-9FB3-4B90-8830-8E798CBEA72C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B3300-6228-40C3-BEB1-7AAE39E4EFD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AC2A59-906D-42BA-B2B0-E3234AA719DF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48C50-ED98-4BEF-B059-1EBBE93CB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E6654E-2588-4224-A4BC-ECF7948917D7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008CA-AED4-40D5-B925-047CE158A5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A7888-4DC1-4A7E-BCA9-E55A4846FD8A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911CA-F850-440E-BAF1-2D9F16ECAF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61857F-AF2A-457F-96FF-72D4ED7C5C14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5A52A-870C-457A-833A-2CA953C4FE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C6C9D5-D0CA-4177-812A-1BECEB60A49C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DF32C-F8F0-46DC-8D17-87A10D6154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E8DAFD-844B-4117-BC06-97AA54AD78F7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7B777-8502-4351-BBD9-087FC51A14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33835-24C2-4908-BCDB-F256C9081228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9456C-8E57-41EE-B71D-D52470782A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51BB17-7471-442F-A4CC-5A2AB77B2416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8B124-B070-4807-8245-EBD11F16F4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C4302-C4DD-421C-A68B-72FE99FE7F84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AAD3F-2CB1-42BB-A13B-1D2BB064F5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801A8B-54FC-40B3-8AA7-A4221819D2A9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46E43-D4F3-4826-A56B-BF9DD6426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A93"/>
                </a:solidFill>
              </a:defRPr>
            </a:lvl1pPr>
          </a:lstStyle>
          <a:p>
            <a:fld id="{85EEB8C5-3C9E-4874-AE6F-0E475EF86846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A93"/>
                </a:solidFill>
              </a:defRPr>
            </a:lvl1pPr>
          </a:lstStyle>
          <a:p>
            <a:fld id="{335957AB-0A66-470E-9EB3-329AA551B8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Geneva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Geneva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580188"/>
          </a:xfrm>
          <a:prstGeom prst="rect">
            <a:avLst/>
          </a:prstGeom>
          <a:solidFill>
            <a:srgbClr val="67900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54379" y="1776413"/>
            <a:ext cx="89064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bg1"/>
                </a:solidFill>
              </a:rPr>
              <a:t>GP CA Email Response Model 2015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4339" name="Picture 1" descr="rectangles_bottom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" descr="rectangles_bottom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9875"/>
            <a:ext cx="91440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52404" y="2498813"/>
            <a:ext cx="89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chemeClr val="bg1"/>
                </a:solidFill>
              </a:rPr>
              <a:t>As of February 17, 2015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177080"/>
              </p:ext>
            </p:extLst>
          </p:nvPr>
        </p:nvGraphicFramePr>
        <p:xfrm>
          <a:off x="4316819" y="1990138"/>
          <a:ext cx="4864391" cy="439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685660" y="6356350"/>
            <a:ext cx="2133600" cy="365125"/>
          </a:xfrm>
        </p:spPr>
        <p:txBody>
          <a:bodyPr/>
          <a:lstStyle/>
          <a:p>
            <a:fld id="{700B3300-6228-40C3-BEB1-7AAE39E4EF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Customer Email Response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0463" y="1995130"/>
            <a:ext cx="3657600" cy="4555594"/>
          </a:xfrm>
          <a:prstGeom prst="roundRect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Objective</a:t>
            </a:r>
            <a:r>
              <a:rPr lang="en-US" sz="1100" b="1" dirty="0" smtClean="0"/>
              <a:t>: </a:t>
            </a:r>
            <a:r>
              <a:rPr lang="en-US" sz="1100" dirty="0" smtClean="0"/>
              <a:t>to </a:t>
            </a:r>
            <a:r>
              <a:rPr lang="en-US" sz="1100" dirty="0"/>
              <a:t>identify customers with high propensity of responding to email </a:t>
            </a:r>
            <a:r>
              <a:rPr lang="en-US" sz="1100" dirty="0" smtClean="0"/>
              <a:t>campaigns in order to reduce </a:t>
            </a:r>
            <a:r>
              <a:rPr lang="en-US" sz="1100" dirty="0"/>
              <a:t>circulation size</a:t>
            </a:r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sz="1100" b="1" dirty="0" smtClean="0"/>
              <a:t>Methodology: </a:t>
            </a:r>
          </a:p>
          <a:p>
            <a:pPr lvl="1"/>
            <a:r>
              <a:rPr lang="en-US" sz="1000" dirty="0" smtClean="0"/>
              <a:t>Logistic Regression Stepwise Selection</a:t>
            </a:r>
          </a:p>
          <a:p>
            <a:pPr lvl="1"/>
            <a:r>
              <a:rPr lang="en-US" sz="1000" dirty="0" smtClean="0"/>
              <a:t>21 behavioral predictors considered</a:t>
            </a:r>
          </a:p>
          <a:p>
            <a:pPr lvl="1"/>
            <a:r>
              <a:rPr lang="en-US" sz="1000" dirty="0" smtClean="0"/>
              <a:t>Model Training using 6 GP CA email campaigns within the last 6 months </a:t>
            </a:r>
          </a:p>
          <a:p>
            <a:pPr lvl="1"/>
            <a:r>
              <a:rPr lang="en-US" sz="1000" dirty="0" smtClean="0"/>
              <a:t>Variety of email campaigns:</a:t>
            </a:r>
          </a:p>
          <a:p>
            <a:pPr lvl="2"/>
            <a:r>
              <a:rPr lang="en-US" sz="900" dirty="0" smtClean="0"/>
              <a:t>Versioning</a:t>
            </a:r>
          </a:p>
          <a:p>
            <a:pPr lvl="2"/>
            <a:r>
              <a:rPr lang="en-US" sz="900" dirty="0" smtClean="0"/>
              <a:t>Messages: promos, </a:t>
            </a:r>
            <a:r>
              <a:rPr lang="en-US" sz="900" dirty="0" err="1" smtClean="0"/>
              <a:t>merch</a:t>
            </a:r>
            <a:r>
              <a:rPr lang="en-US" sz="900" dirty="0" smtClean="0"/>
              <a:t>, </a:t>
            </a:r>
            <a:r>
              <a:rPr lang="en-US" sz="900" dirty="0" err="1" smtClean="0"/>
              <a:t>gapcash</a:t>
            </a:r>
            <a:r>
              <a:rPr lang="en-US" sz="900" dirty="0" smtClean="0"/>
              <a:t>, </a:t>
            </a:r>
            <a:r>
              <a:rPr lang="en-US" sz="900" dirty="0" err="1" smtClean="0"/>
              <a:t>dm</a:t>
            </a:r>
            <a:r>
              <a:rPr lang="en-US" sz="900" dirty="0" smtClean="0"/>
              <a:t> and faux </a:t>
            </a:r>
            <a:r>
              <a:rPr lang="en-US" sz="900" dirty="0" err="1" smtClean="0"/>
              <a:t>dm</a:t>
            </a:r>
            <a:r>
              <a:rPr lang="en-US" sz="900" dirty="0" smtClean="0"/>
              <a:t>, store drivers</a:t>
            </a:r>
          </a:p>
          <a:p>
            <a:pPr lvl="2"/>
            <a:r>
              <a:rPr lang="en-US" sz="900" dirty="0" smtClean="0"/>
              <a:t>Full file, no double circulation</a:t>
            </a:r>
          </a:p>
          <a:p>
            <a:pPr lvl="2"/>
            <a:endParaRPr lang="en-US" sz="900" dirty="0" smtClean="0"/>
          </a:p>
          <a:p>
            <a:pPr lvl="2"/>
            <a:endParaRPr lang="en-US" sz="900" dirty="0" smtClean="0"/>
          </a:p>
          <a:p>
            <a:pPr lvl="1"/>
            <a:r>
              <a:rPr lang="en-US" sz="1000" b="1" dirty="0" smtClean="0"/>
              <a:t>Response</a:t>
            </a:r>
            <a:r>
              <a:rPr lang="en-US" sz="1000" dirty="0" smtClean="0"/>
              <a:t>: multichannel purchase within 2 days of email drop</a:t>
            </a:r>
          </a:p>
          <a:p>
            <a:pPr lvl="2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043485" y="1447800"/>
            <a:ext cx="38528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Final Model Predictors</a:t>
            </a:r>
            <a:endParaRPr lang="en-US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20463" y="1447800"/>
            <a:ext cx="36576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Model Build</a:t>
            </a:r>
            <a:endParaRPr lang="en-US" b="1" u="sng" dirty="0"/>
          </a:p>
        </p:txBody>
      </p:sp>
      <p:sp>
        <p:nvSpPr>
          <p:cNvPr id="25" name="Isosceles Triangle 24"/>
          <p:cNvSpPr/>
          <p:nvPr/>
        </p:nvSpPr>
        <p:spPr bwMode="auto">
          <a:xfrm rot="5400000">
            <a:off x="2619373" y="3915739"/>
            <a:ext cx="3743325" cy="657225"/>
          </a:xfrm>
          <a:prstGeom prst="triangl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887413" rtl="0" eaLnBrk="0" fontAlgn="base" latinLnBrk="0" hangingPunct="0">
              <a:lnSpc>
                <a:spcPct val="100000"/>
              </a:lnSpc>
              <a:spcBef>
                <a:spcPct val="9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71622" y="2421893"/>
            <a:ext cx="509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High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804847" y="3481713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Medium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423847" y="528193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60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Mailing the top-scoring 60% of GP </a:t>
            </a:r>
            <a:r>
              <a:rPr lang="en-US" sz="1400" dirty="0" smtClean="0"/>
              <a:t>CA</a:t>
            </a:r>
            <a:r>
              <a:rPr lang="en-US" sz="1400" dirty="0" smtClean="0"/>
              <a:t> </a:t>
            </a:r>
            <a:r>
              <a:rPr lang="en-US" sz="1400" dirty="0" smtClean="0"/>
              <a:t>file would produce 93% of expected responses and 94% of expected net sales.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604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93%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94%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09865"/>
              </p:ext>
            </p:extLst>
          </p:nvPr>
        </p:nvGraphicFramePr>
        <p:xfrm>
          <a:off x="320463" y="6640512"/>
          <a:ext cx="5605137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621"/>
                <a:gridCol w="418621"/>
                <a:gridCol w="447163"/>
                <a:gridCol w="1928194"/>
                <a:gridCol w="523276"/>
                <a:gridCol w="710387"/>
                <a:gridCol w="1158875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Tues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28-Oct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GP CDA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WS Fall to Winter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1,136,232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263540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753701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542400"/>
              </p:ext>
            </p:extLst>
          </p:nvPr>
        </p:nvGraphicFramePr>
        <p:xfrm>
          <a:off x="269757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418495"/>
              </p:ext>
            </p:extLst>
          </p:nvPr>
        </p:nvGraphicFramePr>
        <p:xfrm>
          <a:off x="4767651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7088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Mailing the top-scoring 60% of GP </a:t>
            </a:r>
            <a:r>
              <a:rPr lang="en-US" sz="1400" dirty="0" smtClean="0"/>
              <a:t>CA </a:t>
            </a:r>
            <a:r>
              <a:rPr lang="en-US" sz="1400" dirty="0" smtClean="0"/>
              <a:t>file would produce 95% of expected online responses and 96% of expected online net sales.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Performance: Online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97875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95%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907148"/>
              </p:ext>
            </p:extLst>
          </p:nvPr>
        </p:nvGraphicFramePr>
        <p:xfrm>
          <a:off x="307856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75450"/>
              </p:ext>
            </p:extLst>
          </p:nvPr>
        </p:nvGraphicFramePr>
        <p:xfrm>
          <a:off x="4663863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049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Mailing the top-scoring 60% of GP </a:t>
            </a:r>
            <a:r>
              <a:rPr lang="en-US" sz="1400" dirty="0" smtClean="0"/>
              <a:t>CA </a:t>
            </a:r>
            <a:r>
              <a:rPr lang="en-US" sz="1400" dirty="0" smtClean="0"/>
              <a:t>file would produce 93% of expected retail responses and 93% of expected retail net sales.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Performance: Retail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59404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93%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93%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948861"/>
              </p:ext>
            </p:extLst>
          </p:nvPr>
        </p:nvGraphicFramePr>
        <p:xfrm>
          <a:off x="269757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810307"/>
              </p:ext>
            </p:extLst>
          </p:nvPr>
        </p:nvGraphicFramePr>
        <p:xfrm>
          <a:off x="4743121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93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124-B070-4807-8245-EBD11F16F4F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Appendix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19069"/>
              </p:ext>
            </p:extLst>
          </p:nvPr>
        </p:nvGraphicFramePr>
        <p:xfrm>
          <a:off x="244475" y="1358088"/>
          <a:ext cx="6402035" cy="2266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0250"/>
                <a:gridCol w="978881"/>
                <a:gridCol w="610211"/>
                <a:gridCol w="610211"/>
                <a:gridCol w="1010663"/>
                <a:gridCol w="581608"/>
                <a:gridCol w="610211"/>
              </a:tblGrid>
              <a:tr h="16192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Analysis of Maximum Likelihood Estimates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Parameter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Degrees of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Freedom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Estimate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Wald's Chi-Square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 &gt; ChiSq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Exp(Est)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          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-6.2783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0.0208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90981.3766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NUM_TXNS_12MO_SLS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7.4272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1351.1691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1681.096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DIV_SHP_GP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2.1973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1222.0223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YEARS_ON_BOOKS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22.5556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GP_PROMOTIONS_RECEIVED_12MO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17.0767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DAYS_LAST_PUR_GP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-0.2896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68.6046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AVG_UNT_RTL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1.2505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630.3409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3.492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DISCOUNT_PCT_12MO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0.5077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211.3555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EMAILS_CLICKED_GP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0.7287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68.5849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2.072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EMAILS_VIEWED_GP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0.1685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20.4956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OFFSET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2488"/>
              </p:ext>
            </p:extLst>
          </p:nvPr>
        </p:nvGraphicFramePr>
        <p:xfrm>
          <a:off x="320463" y="3985660"/>
          <a:ext cx="4408956" cy="1238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2089"/>
                <a:gridCol w="977148"/>
                <a:gridCol w="890588"/>
                <a:gridCol w="609131"/>
              </a:tblGrid>
              <a:tr h="1619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                     Model Fit Statistics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Criterion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Only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and Covariates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107925.9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84032.8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22.14%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107935.2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84125.4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22.06%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-2 Log 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107923.9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84012.8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22.16%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80293"/>
              </p:ext>
            </p:extLst>
          </p:nvPr>
        </p:nvGraphicFramePr>
        <p:xfrm>
          <a:off x="4879765" y="4028191"/>
          <a:ext cx="4127499" cy="8136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2089"/>
                <a:gridCol w="977148"/>
                <a:gridCol w="609131"/>
                <a:gridCol w="609131"/>
              </a:tblGrid>
              <a:tr h="327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Concordant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Somers' D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Discordant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18.70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Gamma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Tied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Tau-a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 Statistic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46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124-B070-4807-8245-EBD11F16F4F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Appendix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69122"/>
              </p:ext>
            </p:extLst>
          </p:nvPr>
        </p:nvGraphicFramePr>
        <p:xfrm>
          <a:off x="1797050" y="1738313"/>
          <a:ext cx="5605137" cy="3057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621"/>
                <a:gridCol w="418621"/>
                <a:gridCol w="447163"/>
                <a:gridCol w="1928194"/>
                <a:gridCol w="523276"/>
                <a:gridCol w="710387"/>
                <a:gridCol w="1158875"/>
              </a:tblGrid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</a:rPr>
                        <a:t>Selected 6 Campaigns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Brand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Actuals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Campaign 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Campaign_Segment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7-Feb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xx% off Jeans / KB Sale 2v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674,208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266815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885783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7-Feb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20150207_GPCDA_Send_B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491,001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266815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885784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18-Jan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Store Driver 12am 2v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425,794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266304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858502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18-Jan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% Off Perch + Store Driver 12am 2v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747,462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266304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858729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Thurs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18-Dec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Store Driver doorbuster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322,575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265291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818870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Thurs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18-Dec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GapCash Announce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820,451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265291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819066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25-Nov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Doorbuster Promo Sweaters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1,135,783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264531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787963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1-Oct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DM + M GQ Announce Store Driver (2v)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1,125,783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262539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723410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19-Sep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GP-CAN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 Sept Liist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1,117,586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261960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710988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 smtClean="0">
                          <a:effectLst/>
                        </a:rPr>
                        <a:t>Validations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Brand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Actuals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Campaign 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Campaign_Segment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Tues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14-Oct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GP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Fall Announcement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1,128,112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263063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737775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Tues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28-Oct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GP CDA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WS Fall to Winter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1,136,232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263540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753701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7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D 2013">
      <a:dk1>
        <a:srgbClr val="000E42"/>
      </a:dk1>
      <a:lt1>
        <a:sysClr val="window" lastClr="FFFFFF"/>
      </a:lt1>
      <a:dk2>
        <a:srgbClr val="858585"/>
      </a:dk2>
      <a:lt2>
        <a:srgbClr val="EEECE1"/>
      </a:lt2>
      <a:accent1>
        <a:srgbClr val="000E42"/>
      </a:accent1>
      <a:accent2>
        <a:srgbClr val="3389ED"/>
      </a:accent2>
      <a:accent3>
        <a:srgbClr val="679007"/>
      </a:accent3>
      <a:accent4>
        <a:srgbClr val="6C1869"/>
      </a:accent4>
      <a:accent5>
        <a:srgbClr val="513628"/>
      </a:accent5>
      <a:accent6>
        <a:srgbClr val="0E3664"/>
      </a:accent6>
      <a:hlink>
        <a:srgbClr val="000E42"/>
      </a:hlink>
      <a:folHlink>
        <a:srgbClr val="000E42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GID.thmx</Template>
  <TotalTime>27512</TotalTime>
  <Words>639</Words>
  <Application>Microsoft Office PowerPoint</Application>
  <PresentationFormat>On-screen Show (4:3)</PresentationFormat>
  <Paragraphs>341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Tom Scott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Scott</dc:creator>
  <cp:lastModifiedBy>Jewels Lee</cp:lastModifiedBy>
  <cp:revision>372</cp:revision>
  <dcterms:created xsi:type="dcterms:W3CDTF">2013-06-24T17:07:26Z</dcterms:created>
  <dcterms:modified xsi:type="dcterms:W3CDTF">2015-03-03T22:29:29Z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