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4" r:id="rId2"/>
    <p:sldId id="328" r:id="rId3"/>
    <p:sldId id="329" r:id="rId4"/>
    <p:sldId id="335" r:id="rId5"/>
    <p:sldId id="336" r:id="rId6"/>
    <p:sldId id="341" r:id="rId7"/>
    <p:sldId id="338" r:id="rId8"/>
    <p:sldId id="339" r:id="rId9"/>
    <p:sldId id="333" r:id="rId10"/>
    <p:sldId id="310" r:id="rId11"/>
    <p:sldId id="340" r:id="rId12"/>
    <p:sldId id="316" r:id="rId13"/>
    <p:sldId id="332" r:id="rId14"/>
    <p:sldId id="334" r:id="rId15"/>
    <p:sldId id="337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5ED"/>
    <a:srgbClr val="000E41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24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Decks\GP%20EM%20Reponse%20Model%20Results%20v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Decks\validation_ai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Decks\validation_a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validation_2ndcam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validation_jewels_cha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Decks\validation_a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267316785802577"/>
          <c:y val="3.1609195402298854E-2"/>
          <c:w val="0.43454068241469812"/>
          <c:h val="0.93678160919540232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IMPORTANCE'!$A$2:$A$15</c:f>
              <c:strCache>
                <c:ptCount val="14"/>
                <c:pt idx="0">
                  <c:v>Days since last purchase GP</c:v>
                </c:pt>
                <c:pt idx="1">
                  <c:v>Emails viewed GP</c:v>
                </c:pt>
                <c:pt idx="2">
                  <c:v>Pct of spend online 12 months GP</c:v>
                </c:pt>
                <c:pt idx="3">
                  <c:v>Years on books Corp</c:v>
                </c:pt>
                <c:pt idx="4">
                  <c:v>AUR 12 months GP</c:v>
                </c:pt>
                <c:pt idx="5">
                  <c:v>Emails clicked Gap</c:v>
                </c:pt>
                <c:pt idx="6">
                  <c:v>Card Status of a customer</c:v>
                </c:pt>
                <c:pt idx="7">
                  <c:v>PLCC trans Pct 12 months GP</c:v>
                </c:pt>
                <c:pt idx="8">
                  <c:v>Response Rate to DMs 12 months GP</c:v>
                </c:pt>
                <c:pt idx="9">
                  <c:v>Discount Pct 12 months GP</c:v>
                </c:pt>
                <c:pt idx="10">
                  <c:v>DM promotions received 12 months GP</c:v>
                </c:pt>
                <c:pt idx="11">
                  <c:v>Onsale Items 12 months GP</c:v>
                </c:pt>
                <c:pt idx="12">
                  <c:v>Net Sales 12 months GP</c:v>
                </c:pt>
                <c:pt idx="13">
                  <c:v>Divisions shopped 12 months GP</c:v>
                </c:pt>
              </c:strCache>
            </c:strRef>
          </c:cat>
          <c:val>
            <c:numRef>
              <c:f>'VARIABLE IMPORTANCE'!$D$2:$D$15</c:f>
              <c:numCache>
                <c:formatCode>0.00%</c:formatCode>
                <c:ptCount val="14"/>
                <c:pt idx="0">
                  <c:v>3.2324798132672445E-4</c:v>
                </c:pt>
                <c:pt idx="1">
                  <c:v>3.4626464403072044E-2</c:v>
                </c:pt>
                <c:pt idx="2">
                  <c:v>3.9537861913090749E-2</c:v>
                </c:pt>
                <c:pt idx="3">
                  <c:v>5.4721916909439255E-2</c:v>
                </c:pt>
                <c:pt idx="4">
                  <c:v>6.8659931807914951E-2</c:v>
                </c:pt>
                <c:pt idx="5">
                  <c:v>7.0698487432856283E-2</c:v>
                </c:pt>
                <c:pt idx="6">
                  <c:v>0.10198290113498612</c:v>
                </c:pt>
                <c:pt idx="7">
                  <c:v>0.11878560619049396</c:v>
                </c:pt>
                <c:pt idx="8">
                  <c:v>0.13900117503304146</c:v>
                </c:pt>
                <c:pt idx="9">
                  <c:v>0.14038534099834968</c:v>
                </c:pt>
                <c:pt idx="10">
                  <c:v>0.15106283791256953</c:v>
                </c:pt>
                <c:pt idx="11">
                  <c:v>0.17228755782589289</c:v>
                </c:pt>
                <c:pt idx="12">
                  <c:v>0.23203970505090307</c:v>
                </c:pt>
                <c:pt idx="13">
                  <c:v>0.29231652005302083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8259712"/>
        <c:axId val="78261248"/>
      </c:barChart>
      <c:catAx>
        <c:axId val="7825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8261248"/>
        <c:crosses val="autoZero"/>
        <c:auto val="1"/>
        <c:lblAlgn val="ctr"/>
        <c:lblOffset val="100"/>
        <c:noMultiLvlLbl val="0"/>
      </c:catAx>
      <c:valAx>
        <c:axId val="78261248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7825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Prospect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249593888417099"/>
          <c:y val="0.19480351414406533"/>
          <c:w val="0.84673736473224825"/>
          <c:h val="0.6276888305628463"/>
        </c:manualLayout>
      </c:layout>
      <c:lineChart>
        <c:grouping val="standard"/>
        <c:varyColors val="0"/>
        <c:ser>
          <c:idx val="1"/>
          <c:order val="0"/>
          <c:tx>
            <c:v>pros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Report!$P$2:$P$101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Report!$J$2:$J$101</c:f>
              <c:numCache>
                <c:formatCode>0.0%</c:formatCode>
                <c:ptCount val="100"/>
                <c:pt idx="0">
                  <c:v>1.4593427120424961E-3</c:v>
                </c:pt>
                <c:pt idx="1">
                  <c:v>1.1091004611522969E-3</c:v>
                </c:pt>
                <c:pt idx="2">
                  <c:v>1.2258478781156967E-3</c:v>
                </c:pt>
                <c:pt idx="3">
                  <c:v>1.0506654214335746E-3</c:v>
                </c:pt>
                <c:pt idx="4">
                  <c:v>1.1674741696339969E-3</c:v>
                </c:pt>
                <c:pt idx="5">
                  <c:v>4.086159593718989E-4</c:v>
                </c:pt>
                <c:pt idx="6">
                  <c:v>7.5881391547980384E-4</c:v>
                </c:pt>
                <c:pt idx="7">
                  <c:v>8.1723191874379781E-4</c:v>
                </c:pt>
                <c:pt idx="8">
                  <c:v>1.2842215865973966E-3</c:v>
                </c:pt>
                <c:pt idx="9">
                  <c:v>9.3392481905206633E-4</c:v>
                </c:pt>
                <c:pt idx="10">
                  <c:v>4.6698966785359871E-4</c:v>
                </c:pt>
                <c:pt idx="11">
                  <c:v>9.923530441888974E-4</c:v>
                </c:pt>
                <c:pt idx="12">
                  <c:v>1.1674060238150829E-3</c:v>
                </c:pt>
                <c:pt idx="13">
                  <c:v>7.0048450178039807E-4</c:v>
                </c:pt>
                <c:pt idx="14">
                  <c:v>1.0507267526705972E-3</c:v>
                </c:pt>
                <c:pt idx="15">
                  <c:v>8.7555451786131217E-4</c:v>
                </c:pt>
                <c:pt idx="16">
                  <c:v>1.1091004611522969E-3</c:v>
                </c:pt>
                <c:pt idx="17">
                  <c:v>4.6698966785359871E-4</c:v>
                </c:pt>
                <c:pt idx="18">
                  <c:v>7.5881391547980384E-4</c:v>
                </c:pt>
                <c:pt idx="19">
                  <c:v>8.7560562722549767E-4</c:v>
                </c:pt>
                <c:pt idx="20">
                  <c:v>8.7560562722549767E-4</c:v>
                </c:pt>
                <c:pt idx="21">
                  <c:v>5.8370301190754145E-4</c:v>
                </c:pt>
                <c:pt idx="22">
                  <c:v>8.7560562722549767E-4</c:v>
                </c:pt>
                <c:pt idx="23">
                  <c:v>6.4211079329869831E-4</c:v>
                </c:pt>
                <c:pt idx="24">
                  <c:v>1.0506654214335746E-3</c:v>
                </c:pt>
                <c:pt idx="25">
                  <c:v>9.923530441888974E-4</c:v>
                </c:pt>
                <c:pt idx="26">
                  <c:v>5.8373708481699845E-4</c:v>
                </c:pt>
                <c:pt idx="27">
                  <c:v>7.0048450178039807E-4</c:v>
                </c:pt>
                <c:pt idx="28">
                  <c:v>7.5881391547980384E-4</c:v>
                </c:pt>
                <c:pt idx="29">
                  <c:v>1.0507267526705972E-3</c:v>
                </c:pt>
                <c:pt idx="30">
                  <c:v>5.2536337633529858E-4</c:v>
                </c:pt>
                <c:pt idx="31">
                  <c:v>9.3392481905206633E-4</c:v>
                </c:pt>
                <c:pt idx="32">
                  <c:v>5.8373708481699845E-4</c:v>
                </c:pt>
                <c:pt idx="33">
                  <c:v>7.0048450178039807E-4</c:v>
                </c:pt>
                <c:pt idx="34">
                  <c:v>4.08592108335279E-4</c:v>
                </c:pt>
                <c:pt idx="35">
                  <c:v>6.4211079329869831E-4</c:v>
                </c:pt>
                <c:pt idx="36">
                  <c:v>8.7560562722549767E-4</c:v>
                </c:pt>
                <c:pt idx="37">
                  <c:v>6.4207331309829561E-4</c:v>
                </c:pt>
                <c:pt idx="38">
                  <c:v>8.1723191874379781E-4</c:v>
                </c:pt>
                <c:pt idx="39">
                  <c:v>5.8373708481699845E-4</c:v>
                </c:pt>
                <c:pt idx="40">
                  <c:v>6.4207331309829561E-4</c:v>
                </c:pt>
                <c:pt idx="41">
                  <c:v>4.6698966785359871E-4</c:v>
                </c:pt>
                <c:pt idx="42">
                  <c:v>5.8373708481699845E-4</c:v>
                </c:pt>
                <c:pt idx="43">
                  <c:v>7.5881391547980384E-4</c:v>
                </c:pt>
                <c:pt idx="44">
                  <c:v>4.6698966785359871E-4</c:v>
                </c:pt>
                <c:pt idx="45">
                  <c:v>6.4211079329869831E-4</c:v>
                </c:pt>
                <c:pt idx="46">
                  <c:v>4.08592108335279E-4</c:v>
                </c:pt>
                <c:pt idx="47">
                  <c:v>5.2536337633529858E-4</c:v>
                </c:pt>
                <c:pt idx="48">
                  <c:v>6.4211079329869831E-4</c:v>
                </c:pt>
                <c:pt idx="49">
                  <c:v>4.08592108335279E-4</c:v>
                </c:pt>
                <c:pt idx="50">
                  <c:v>8.7560562722549767E-4</c:v>
                </c:pt>
                <c:pt idx="51">
                  <c:v>5.8373708481699845E-4</c:v>
                </c:pt>
                <c:pt idx="52">
                  <c:v>7.5885821026209794E-4</c:v>
                </c:pt>
                <c:pt idx="53">
                  <c:v>5.2533271071678728E-4</c:v>
                </c:pt>
                <c:pt idx="54">
                  <c:v>5.8373708481699845E-4</c:v>
                </c:pt>
                <c:pt idx="55">
                  <c:v>7.5885821026209794E-4</c:v>
                </c:pt>
                <c:pt idx="56">
                  <c:v>7.0044361428904978E-4</c:v>
                </c:pt>
                <c:pt idx="57">
                  <c:v>6.4211079329869831E-4</c:v>
                </c:pt>
                <c:pt idx="58">
                  <c:v>5.2536337633529858E-4</c:v>
                </c:pt>
                <c:pt idx="59">
                  <c:v>2.3348120476301658E-4</c:v>
                </c:pt>
                <c:pt idx="60">
                  <c:v>8.7560562722549767E-4</c:v>
                </c:pt>
                <c:pt idx="61">
                  <c:v>6.4211079329869831E-4</c:v>
                </c:pt>
                <c:pt idx="62">
                  <c:v>4.6696240952603317E-4</c:v>
                </c:pt>
                <c:pt idx="63">
                  <c:v>5.8373708481699845E-4</c:v>
                </c:pt>
                <c:pt idx="64">
                  <c:v>3.5024225089019904E-4</c:v>
                </c:pt>
                <c:pt idx="65">
                  <c:v>7.5881391547980384E-4</c:v>
                </c:pt>
                <c:pt idx="66">
                  <c:v>8.7560562722549767E-4</c:v>
                </c:pt>
                <c:pt idx="67">
                  <c:v>7.5885821026209794E-4</c:v>
                </c:pt>
                <c:pt idx="68">
                  <c:v>7.0044361428904978E-4</c:v>
                </c:pt>
                <c:pt idx="69">
                  <c:v>5.8373708481699845E-4</c:v>
                </c:pt>
                <c:pt idx="70">
                  <c:v>4.6698966785359871E-4</c:v>
                </c:pt>
                <c:pt idx="71">
                  <c:v>4.6696240952603317E-4</c:v>
                </c:pt>
                <c:pt idx="72">
                  <c:v>6.4211079329869831E-4</c:v>
                </c:pt>
                <c:pt idx="73">
                  <c:v>5.2536337633529858E-4</c:v>
                </c:pt>
                <c:pt idx="74">
                  <c:v>8.17184216670558E-4</c:v>
                </c:pt>
                <c:pt idx="75">
                  <c:v>8.1723191874379781E-4</c:v>
                </c:pt>
                <c:pt idx="76">
                  <c:v>4.6698966785359871E-4</c:v>
                </c:pt>
                <c:pt idx="77">
                  <c:v>5.2536337633529858E-4</c:v>
                </c:pt>
                <c:pt idx="78">
                  <c:v>4.08592108335279E-4</c:v>
                </c:pt>
                <c:pt idx="79">
                  <c:v>5.2536337633529858E-4</c:v>
                </c:pt>
                <c:pt idx="80">
                  <c:v>1.7512112544509952E-4</c:v>
                </c:pt>
                <c:pt idx="81">
                  <c:v>4.6696240952603317E-4</c:v>
                </c:pt>
                <c:pt idx="82">
                  <c:v>7.0048450178039807E-4</c:v>
                </c:pt>
                <c:pt idx="83">
                  <c:v>3.5024225089019904E-4</c:v>
                </c:pt>
                <c:pt idx="84">
                  <c:v>1.1674060238150829E-4</c:v>
                </c:pt>
                <c:pt idx="85">
                  <c:v>2.3349483392679936E-4</c:v>
                </c:pt>
                <c:pt idx="86">
                  <c:v>4.6698966785359871E-4</c:v>
                </c:pt>
                <c:pt idx="87">
                  <c:v>2.3348120476301658E-4</c:v>
                </c:pt>
                <c:pt idx="88">
                  <c:v>4.6698966785359871E-4</c:v>
                </c:pt>
                <c:pt idx="89">
                  <c:v>3.5024225089019904E-4</c:v>
                </c:pt>
                <c:pt idx="90">
                  <c:v>2.3348120476301658E-4</c:v>
                </c:pt>
                <c:pt idx="91">
                  <c:v>1.1674741696339968E-4</c:v>
                </c:pt>
                <c:pt idx="92">
                  <c:v>7.0048450178039807E-4</c:v>
                </c:pt>
                <c:pt idx="93">
                  <c:v>2.3348120476301658E-4</c:v>
                </c:pt>
                <c:pt idx="94">
                  <c:v>2.3349483392679936E-4</c:v>
                </c:pt>
                <c:pt idx="95">
                  <c:v>2.9186854240849922E-4</c:v>
                </c:pt>
                <c:pt idx="96">
                  <c:v>5.8370301190754145E-4</c:v>
                </c:pt>
                <c:pt idx="97">
                  <c:v>4.6698966785359871E-4</c:v>
                </c:pt>
                <c:pt idx="98">
                  <c:v>1.4593427120424961E-3</c:v>
                </c:pt>
                <c:pt idx="99">
                  <c:v>2.2764417464394117E-3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699968"/>
        <c:axId val="85407232"/>
      </c:lineChart>
      <c:catAx>
        <c:axId val="85699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Percentile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85407232"/>
        <c:crosses val="autoZero"/>
        <c:auto val="1"/>
        <c:lblAlgn val="ctr"/>
        <c:lblOffset val="100"/>
        <c:noMultiLvlLbl val="0"/>
      </c:catAx>
      <c:valAx>
        <c:axId val="85407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Response Rate</a:t>
                </a:r>
              </a:p>
            </c:rich>
          </c:tx>
          <c:overlay val="0"/>
        </c:title>
        <c:numFmt formatCode="0.0%" sourceLinked="1"/>
        <c:majorTickMark val="out"/>
        <c:minorTickMark val="none"/>
        <c:tickLblPos val="nextTo"/>
        <c:crossAx val="8569996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Inactive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29291128267833"/>
          <c:y val="0.19480351414406533"/>
          <c:w val="0.84394039233374096"/>
          <c:h val="0.63231846019247595"/>
        </c:manualLayout>
      </c:layout>
      <c:lineChart>
        <c:grouping val="standard"/>
        <c:varyColors val="0"/>
        <c:ser>
          <c:idx val="0"/>
          <c:order val="0"/>
          <c:tx>
            <c:v>inact</c:v>
          </c:tx>
          <c:marker>
            <c:symbol val="none"/>
          </c:marker>
          <c:cat>
            <c:numRef>
              <c:f>Report!$P$2:$P$101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Report!$G$2:$G$101</c:f>
              <c:numCache>
                <c:formatCode>0.0%</c:formatCode>
                <c:ptCount val="100"/>
                <c:pt idx="0">
                  <c:v>4.7942817294281733E-3</c:v>
                </c:pt>
                <c:pt idx="1">
                  <c:v>4.4889954238396161E-3</c:v>
                </c:pt>
                <c:pt idx="2">
                  <c:v>3.9660056657223799E-3</c:v>
                </c:pt>
                <c:pt idx="3">
                  <c:v>3.3558509479189366E-3</c:v>
                </c:pt>
                <c:pt idx="4">
                  <c:v>3.4430159076051427E-3</c:v>
                </c:pt>
                <c:pt idx="5">
                  <c:v>3.9660056657223799E-3</c:v>
                </c:pt>
                <c:pt idx="6">
                  <c:v>3.3558509479189366E-3</c:v>
                </c:pt>
                <c:pt idx="7">
                  <c:v>3.2686859882327304E-3</c:v>
                </c:pt>
                <c:pt idx="8">
                  <c:v>3.4865983874482458E-3</c:v>
                </c:pt>
                <c:pt idx="9">
                  <c:v>2.7892787099585968E-3</c:v>
                </c:pt>
                <c:pt idx="10">
                  <c:v>3.2252440725244074E-3</c:v>
                </c:pt>
                <c:pt idx="11">
                  <c:v>2.920026149487906E-3</c:v>
                </c:pt>
                <c:pt idx="12">
                  <c:v>3.3994334277620396E-3</c:v>
                </c:pt>
                <c:pt idx="13">
                  <c:v>2.5277838308999782E-3</c:v>
                </c:pt>
                <c:pt idx="14">
                  <c:v>2.2227064719982565E-3</c:v>
                </c:pt>
                <c:pt idx="15">
                  <c:v>2.5713663107430813E-3</c:v>
                </c:pt>
                <c:pt idx="16">
                  <c:v>2.5277838308999782E-3</c:v>
                </c:pt>
                <c:pt idx="17">
                  <c:v>2.4842013510568751E-3</c:v>
                </c:pt>
                <c:pt idx="18">
                  <c:v>2.0919590324689477E-3</c:v>
                </c:pt>
                <c:pt idx="19">
                  <c:v>2.4842013510568751E-3</c:v>
                </c:pt>
                <c:pt idx="20">
                  <c:v>2.0048814504881451E-3</c:v>
                </c:pt>
                <c:pt idx="21">
                  <c:v>2.3970363913706689E-3</c:v>
                </c:pt>
                <c:pt idx="22">
                  <c:v>2.3534539115275658E-3</c:v>
                </c:pt>
                <c:pt idx="23">
                  <c:v>1.7432991937241229E-3</c:v>
                </c:pt>
                <c:pt idx="24">
                  <c:v>1.8304641534103291E-3</c:v>
                </c:pt>
                <c:pt idx="25">
                  <c:v>1.3510568751361953E-3</c:v>
                </c:pt>
                <c:pt idx="26">
                  <c:v>1.9176291130965353E-3</c:v>
                </c:pt>
                <c:pt idx="27">
                  <c:v>2.0483765526258446E-3</c:v>
                </c:pt>
                <c:pt idx="28">
                  <c:v>1.9176291130965353E-3</c:v>
                </c:pt>
                <c:pt idx="29">
                  <c:v>1.8740466332534322E-3</c:v>
                </c:pt>
                <c:pt idx="30">
                  <c:v>2.3535564853556486E-3</c:v>
                </c:pt>
                <c:pt idx="31">
                  <c:v>2.5713663107430813E-3</c:v>
                </c:pt>
                <c:pt idx="32">
                  <c:v>1.5253867945086074E-3</c:v>
                </c:pt>
                <c:pt idx="33">
                  <c:v>1.9176291130965353E-3</c:v>
                </c:pt>
                <c:pt idx="34">
                  <c:v>1.4818043146655046E-3</c:v>
                </c:pt>
                <c:pt idx="35">
                  <c:v>1.5689692743517105E-3</c:v>
                </c:pt>
                <c:pt idx="36">
                  <c:v>1.4818043146655046E-3</c:v>
                </c:pt>
                <c:pt idx="37">
                  <c:v>1.6997167138810198E-3</c:v>
                </c:pt>
                <c:pt idx="38">
                  <c:v>1.7432991937241229E-3</c:v>
                </c:pt>
                <c:pt idx="39">
                  <c:v>1.2638919154499891E-3</c:v>
                </c:pt>
                <c:pt idx="40">
                  <c:v>1.7433751743375174E-3</c:v>
                </c:pt>
                <c:pt idx="41">
                  <c:v>1.4818043146655046E-3</c:v>
                </c:pt>
                <c:pt idx="42">
                  <c:v>1.6561342340379167E-3</c:v>
                </c:pt>
                <c:pt idx="43">
                  <c:v>1.7432991937241229E-3</c:v>
                </c:pt>
                <c:pt idx="44">
                  <c:v>1.3946393549792984E-3</c:v>
                </c:pt>
                <c:pt idx="45">
                  <c:v>1.4382218348224015E-3</c:v>
                </c:pt>
                <c:pt idx="46">
                  <c:v>1.7432991937241229E-3</c:v>
                </c:pt>
                <c:pt idx="47">
                  <c:v>1.1331444759206798E-3</c:v>
                </c:pt>
                <c:pt idx="48">
                  <c:v>1.4382218348224015E-3</c:v>
                </c:pt>
                <c:pt idx="49">
                  <c:v>1.1331444759206798E-3</c:v>
                </c:pt>
                <c:pt idx="50">
                  <c:v>1.7869595536959553E-3</c:v>
                </c:pt>
                <c:pt idx="51">
                  <c:v>1.5253867945086074E-3</c:v>
                </c:pt>
                <c:pt idx="52">
                  <c:v>1.5253867945086074E-3</c:v>
                </c:pt>
                <c:pt idx="53">
                  <c:v>1.3946393549792984E-3</c:v>
                </c:pt>
                <c:pt idx="54">
                  <c:v>1.2638919154499891E-3</c:v>
                </c:pt>
                <c:pt idx="55">
                  <c:v>1.1331444759206798E-3</c:v>
                </c:pt>
                <c:pt idx="56">
                  <c:v>1.3074743952930922E-3</c:v>
                </c:pt>
                <c:pt idx="57">
                  <c:v>1.2638919154499891E-3</c:v>
                </c:pt>
                <c:pt idx="58">
                  <c:v>1.2638919154499891E-3</c:v>
                </c:pt>
                <c:pt idx="59">
                  <c:v>1.2638919154499891E-3</c:v>
                </c:pt>
                <c:pt idx="60">
                  <c:v>1.3947001394700139E-3</c:v>
                </c:pt>
                <c:pt idx="61">
                  <c:v>1.7432991937241229E-3</c:v>
                </c:pt>
                <c:pt idx="62">
                  <c:v>1.220309435606886E-3</c:v>
                </c:pt>
                <c:pt idx="63">
                  <c:v>1.0895619960775767E-3</c:v>
                </c:pt>
                <c:pt idx="64">
                  <c:v>8.7164959686206146E-4</c:v>
                </c:pt>
                <c:pt idx="65">
                  <c:v>1.2638919154499891E-3</c:v>
                </c:pt>
                <c:pt idx="66">
                  <c:v>1.220309435606886E-3</c:v>
                </c:pt>
                <c:pt idx="67">
                  <c:v>1.0895619960775767E-3</c:v>
                </c:pt>
                <c:pt idx="68">
                  <c:v>1.0459795162344738E-3</c:v>
                </c:pt>
                <c:pt idx="69">
                  <c:v>1.3074743952930922E-3</c:v>
                </c:pt>
                <c:pt idx="70">
                  <c:v>9.588563458856346E-4</c:v>
                </c:pt>
                <c:pt idx="71">
                  <c:v>8.7164959686206146E-4</c:v>
                </c:pt>
                <c:pt idx="72">
                  <c:v>1.3510568751361953E-3</c:v>
                </c:pt>
                <c:pt idx="73">
                  <c:v>9.1523207670516455E-4</c:v>
                </c:pt>
                <c:pt idx="74">
                  <c:v>9.5881455654826765E-4</c:v>
                </c:pt>
                <c:pt idx="75">
                  <c:v>1.0023970363913707E-3</c:v>
                </c:pt>
                <c:pt idx="76">
                  <c:v>1.0459795162344738E-3</c:v>
                </c:pt>
                <c:pt idx="77">
                  <c:v>9.5881455654826765E-4</c:v>
                </c:pt>
                <c:pt idx="78">
                  <c:v>7.8448463717585527E-4</c:v>
                </c:pt>
                <c:pt idx="79">
                  <c:v>1.0023970363913707E-3</c:v>
                </c:pt>
                <c:pt idx="80">
                  <c:v>8.2810320781032077E-4</c:v>
                </c:pt>
                <c:pt idx="81">
                  <c:v>9.5881455654826765E-4</c:v>
                </c:pt>
                <c:pt idx="82">
                  <c:v>5.6657223796033991E-4</c:v>
                </c:pt>
                <c:pt idx="83">
                  <c:v>3.9224231858792763E-4</c:v>
                </c:pt>
                <c:pt idx="84">
                  <c:v>7.8448463717585527E-4</c:v>
                </c:pt>
                <c:pt idx="85">
                  <c:v>4.3582479843103073E-4</c:v>
                </c:pt>
                <c:pt idx="86">
                  <c:v>1.0023970363913707E-3</c:v>
                </c:pt>
                <c:pt idx="87">
                  <c:v>5.6657223796033991E-4</c:v>
                </c:pt>
                <c:pt idx="88">
                  <c:v>6.9731967748964919E-4</c:v>
                </c:pt>
                <c:pt idx="89">
                  <c:v>3.4865983874482459E-4</c:v>
                </c:pt>
                <c:pt idx="90">
                  <c:v>6.1018131101813107E-4</c:v>
                </c:pt>
                <c:pt idx="91">
                  <c:v>5.2298975811723692E-4</c:v>
                </c:pt>
                <c:pt idx="92">
                  <c:v>5.2298975811723692E-4</c:v>
                </c:pt>
                <c:pt idx="93">
                  <c:v>5.2298975811723692E-4</c:v>
                </c:pt>
                <c:pt idx="94">
                  <c:v>4.3582479843103073E-4</c:v>
                </c:pt>
                <c:pt idx="95">
                  <c:v>5.6657223796033991E-4</c:v>
                </c:pt>
                <c:pt idx="96">
                  <c:v>4.7940727827413382E-4</c:v>
                </c:pt>
                <c:pt idx="97">
                  <c:v>8.7164959686206146E-4</c:v>
                </c:pt>
                <c:pt idx="98">
                  <c:v>1.0895619960775767E-3</c:v>
                </c:pt>
                <c:pt idx="99">
                  <c:v>8.7164959686206146E-4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427712"/>
        <c:axId val="85429632"/>
      </c:lineChart>
      <c:catAx>
        <c:axId val="85427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Percentile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85429632"/>
        <c:crosses val="autoZero"/>
        <c:auto val="1"/>
        <c:lblAlgn val="ctr"/>
        <c:lblOffset val="100"/>
        <c:noMultiLvlLbl val="0"/>
      </c:catAx>
      <c:valAx>
        <c:axId val="85429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Response Rate</a:t>
                </a:r>
              </a:p>
            </c:rich>
          </c:tx>
          <c:overlay val="0"/>
        </c:title>
        <c:numFmt formatCode="0.0%" sourceLinked="1"/>
        <c:majorTickMark val="out"/>
        <c:minorTickMark val="none"/>
        <c:tickLblPos val="nextTo"/>
        <c:crossAx val="8542771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 Gains by</a:t>
            </a:r>
            <a:r>
              <a:rPr lang="en-US" baseline="0" dirty="0" smtClean="0"/>
              <a:t> Scoring Metric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[validation_2ndcamp.xlsx]Report!$A$1</c:f>
              <c:strCache>
                <c:ptCount val="1"/>
                <c:pt idx="0">
                  <c:v>group</c:v>
                </c:pt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[validation_2ndcamp.xlsx]Report!$A$2:$A$102</c:f>
            </c:numRef>
          </c:val>
          <c:smooth val="0"/>
        </c:ser>
        <c:ser>
          <c:idx val="1"/>
          <c:order val="1"/>
          <c:tx>
            <c:strRef>
              <c:f>[validation_2ndcamp.xlsx]Report!$B$1</c:f>
              <c:strCache>
                <c:ptCount val="1"/>
                <c:pt idx="0">
                  <c:v>_FREQ_</c:v>
                </c:pt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[validation_2ndcamp.xlsx]Report!$B$2:$B$102</c:f>
            </c:numRef>
          </c:val>
          <c:smooth val="0"/>
        </c:ser>
        <c:ser>
          <c:idx val="2"/>
          <c:order val="2"/>
          <c:tx>
            <c:strRef>
              <c:f>[validation_2ndcamp.xlsx]Report!$C$1</c:f>
              <c:strCache>
                <c:ptCount val="1"/>
                <c:pt idx="0">
                  <c:v>New GP US Model</c:v>
                </c:pt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[validation_2ndcamp.xlsx]Report!$C$2:$C$102</c:f>
            </c:numRef>
          </c:val>
          <c:smooth val="0"/>
        </c:ser>
        <c:ser>
          <c:idx val="3"/>
          <c:order val="3"/>
          <c:tx>
            <c:strRef>
              <c:f>[validation_2ndcamp.xlsx]Report!$D$1</c:f>
              <c:strCache>
                <c:ptCount val="1"/>
                <c:pt idx="0">
                  <c:v>Old BRONG Model</c:v>
                </c:pt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[validation_2ndcamp.xlsx]Report!$D$2:$D$102</c:f>
            </c:numRef>
          </c:val>
          <c:smooth val="0"/>
        </c:ser>
        <c:ser>
          <c:idx val="4"/>
          <c:order val="4"/>
          <c:tx>
            <c:strRef>
              <c:f>[validation_2ndcamp.xlsx]Report!$E$1</c:f>
              <c:strCache>
                <c:ptCount val="1"/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[validation_2ndcamp.xlsx]Report!$E$2:$E$102</c:f>
            </c:numRef>
          </c:val>
          <c:smooth val="0"/>
        </c:ser>
        <c:ser>
          <c:idx val="5"/>
          <c:order val="5"/>
          <c:tx>
            <c:strRef>
              <c:f>[validation_2ndcamp.xlsx]Report!$F$1</c:f>
              <c:strCache>
                <c:ptCount val="1"/>
              </c:strCache>
            </c:strRef>
          </c:tx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[validation_2ndcamp.xlsx]Report!$F$2:$F$102</c:f>
            </c:numRef>
          </c:val>
          <c:smooth val="0"/>
        </c:ser>
        <c:ser>
          <c:idx val="7"/>
          <c:order val="6"/>
          <c:tx>
            <c:strRef>
              <c:f>[validation_2ndcamp.xlsx]Report!$H$1</c:f>
              <c:strCache>
                <c:ptCount val="1"/>
                <c:pt idx="0">
                  <c:v>New GP US Model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[validation_2ndcamp.xlsx]Report!$H$2:$H$102</c:f>
              <c:numCache>
                <c:formatCode>0%</c:formatCode>
                <c:ptCount val="101"/>
                <c:pt idx="0">
                  <c:v>0.10920502897629912</c:v>
                </c:pt>
                <c:pt idx="1">
                  <c:v>0.17974932131923987</c:v>
                </c:pt>
                <c:pt idx="2">
                  <c:v>0.23879936078861741</c:v>
                </c:pt>
                <c:pt idx="3">
                  <c:v>0.29139952636746952</c:v>
                </c:pt>
                <c:pt idx="4">
                  <c:v>0.33672192379522131</c:v>
                </c:pt>
                <c:pt idx="5">
                  <c:v>0.37767380966133346</c:v>
                </c:pt>
                <c:pt idx="6">
                  <c:v>0.41768228113748818</c:v>
                </c:pt>
                <c:pt idx="7">
                  <c:v>0.45210727969348657</c:v>
                </c:pt>
                <c:pt idx="8">
                  <c:v>0.48466470282446716</c:v>
                </c:pt>
                <c:pt idx="9">
                  <c:v>0.51523903040104735</c:v>
                </c:pt>
                <c:pt idx="10">
                  <c:v>0.54161612661006175</c:v>
                </c:pt>
                <c:pt idx="11">
                  <c:v>0.56687652823504486</c:v>
                </c:pt>
                <c:pt idx="12">
                  <c:v>0.58940295346464111</c:v>
                </c:pt>
                <c:pt idx="13">
                  <c:v>0.61106297772386831</c:v>
                </c:pt>
                <c:pt idx="14">
                  <c:v>0.63254972178902169</c:v>
                </c:pt>
                <c:pt idx="15">
                  <c:v>0.65172606326652416</c:v>
                </c:pt>
                <c:pt idx="16">
                  <c:v>0.66951616319143603</c:v>
                </c:pt>
                <c:pt idx="17">
                  <c:v>0.68661314234005266</c:v>
                </c:pt>
                <c:pt idx="18">
                  <c:v>0.70205433296751951</c:v>
                </c:pt>
                <c:pt idx="19">
                  <c:v>0.71701418972255904</c:v>
                </c:pt>
                <c:pt idx="20">
                  <c:v>0.7320895666069811</c:v>
                </c:pt>
                <c:pt idx="21">
                  <c:v>0.74464275399988433</c:v>
                </c:pt>
                <c:pt idx="22">
                  <c:v>0.756868634359537</c:v>
                </c:pt>
                <c:pt idx="23">
                  <c:v>0.76938331504264601</c:v>
                </c:pt>
                <c:pt idx="24">
                  <c:v>0.78010743372032565</c:v>
                </c:pt>
                <c:pt idx="25">
                  <c:v>0.79087005910779939</c:v>
                </c:pt>
                <c:pt idx="26">
                  <c:v>0.80068927010531576</c:v>
                </c:pt>
                <c:pt idx="27">
                  <c:v>0.81046997439303792</c:v>
                </c:pt>
                <c:pt idx="28">
                  <c:v>0.8196153179691561</c:v>
                </c:pt>
                <c:pt idx="29">
                  <c:v>0.82929975548239276</c:v>
                </c:pt>
                <c:pt idx="30">
                  <c:v>0.83813704538015743</c:v>
                </c:pt>
                <c:pt idx="31">
                  <c:v>0.84658926817998026</c:v>
                </c:pt>
                <c:pt idx="32">
                  <c:v>0.8545023970426846</c:v>
                </c:pt>
                <c:pt idx="33">
                  <c:v>0.86183792525847625</c:v>
                </c:pt>
                <c:pt idx="34">
                  <c:v>0.86917345347426789</c:v>
                </c:pt>
                <c:pt idx="35">
                  <c:v>0.87697106220758969</c:v>
                </c:pt>
                <c:pt idx="36">
                  <c:v>0.88374824313136568</c:v>
                </c:pt>
                <c:pt idx="37">
                  <c:v>0.8902943837963766</c:v>
                </c:pt>
                <c:pt idx="38">
                  <c:v>0.89678276439669624</c:v>
                </c:pt>
                <c:pt idx="39">
                  <c:v>0.90252026415602926</c:v>
                </c:pt>
                <c:pt idx="40">
                  <c:v>0.90793045688211182</c:v>
                </c:pt>
                <c:pt idx="41">
                  <c:v>0.91295558251025255</c:v>
                </c:pt>
                <c:pt idx="42">
                  <c:v>0.91726833400720087</c:v>
                </c:pt>
                <c:pt idx="43">
                  <c:v>0.92140780531007538</c:v>
                </c:pt>
                <c:pt idx="44">
                  <c:v>0.92550876990315567</c:v>
                </c:pt>
                <c:pt idx="45">
                  <c:v>0.92903213384932326</c:v>
                </c:pt>
                <c:pt idx="46">
                  <c:v>0.93328712528158031</c:v>
                </c:pt>
                <c:pt idx="47">
                  <c:v>0.93692600935713044</c:v>
                </c:pt>
                <c:pt idx="48">
                  <c:v>0.94004505285045914</c:v>
                </c:pt>
                <c:pt idx="49">
                  <c:v>0.94314484298889079</c:v>
                </c:pt>
                <c:pt idx="50">
                  <c:v>0.94597508615876313</c:v>
                </c:pt>
                <c:pt idx="51">
                  <c:v>0.94816996861703151</c:v>
                </c:pt>
                <c:pt idx="52">
                  <c:v>0.95051887791447665</c:v>
                </c:pt>
                <c:pt idx="53">
                  <c:v>0.95311808082558391</c:v>
                </c:pt>
                <c:pt idx="54">
                  <c:v>0.95538997670344061</c:v>
                </c:pt>
                <c:pt idx="55">
                  <c:v>0.95756560580681183</c:v>
                </c:pt>
                <c:pt idx="56">
                  <c:v>0.95939467452203542</c:v>
                </c:pt>
                <c:pt idx="57">
                  <c:v>0.96124299659215617</c:v>
                </c:pt>
                <c:pt idx="58">
                  <c:v>0.96264849149964382</c:v>
                </c:pt>
                <c:pt idx="59">
                  <c:v>0.96422726660120528</c:v>
                </c:pt>
                <c:pt idx="60">
                  <c:v>0.96572902828317841</c:v>
                </c:pt>
                <c:pt idx="61">
                  <c:v>0.96732705673963693</c:v>
                </c:pt>
                <c:pt idx="62">
                  <c:v>0.96877105835691879</c:v>
                </c:pt>
                <c:pt idx="63">
                  <c:v>0.97042684687806857</c:v>
                </c:pt>
                <c:pt idx="64">
                  <c:v>0.97194786191493876</c:v>
                </c:pt>
                <c:pt idx="65">
                  <c:v>0.97339186353222062</c:v>
                </c:pt>
                <c:pt idx="66">
                  <c:v>0.97502839869847335</c:v>
                </c:pt>
                <c:pt idx="67">
                  <c:v>0.97635688018637257</c:v>
                </c:pt>
                <c:pt idx="68">
                  <c:v>0.97770461502916894</c:v>
                </c:pt>
                <c:pt idx="69">
                  <c:v>0.97887906967789151</c:v>
                </c:pt>
                <c:pt idx="70">
                  <c:v>0.97997651090702564</c:v>
                </c:pt>
                <c:pt idx="71">
                  <c:v>0.98130499239492486</c:v>
                </c:pt>
                <c:pt idx="72">
                  <c:v>0.98228691349467645</c:v>
                </c:pt>
                <c:pt idx="73">
                  <c:v>0.98319182117483972</c:v>
                </c:pt>
                <c:pt idx="74">
                  <c:v>0.98421224898438553</c:v>
                </c:pt>
                <c:pt idx="75">
                  <c:v>0.9851171566645488</c:v>
                </c:pt>
                <c:pt idx="76">
                  <c:v>0.98615683782899166</c:v>
                </c:pt>
                <c:pt idx="77">
                  <c:v>0.98706174550915493</c:v>
                </c:pt>
                <c:pt idx="78">
                  <c:v>0.98785113305993566</c:v>
                </c:pt>
                <c:pt idx="79">
                  <c:v>0.98871753403030471</c:v>
                </c:pt>
                <c:pt idx="80">
                  <c:v>0.98948766822618839</c:v>
                </c:pt>
                <c:pt idx="81">
                  <c:v>0.99046958932593998</c:v>
                </c:pt>
                <c:pt idx="82">
                  <c:v>0.99114345674733817</c:v>
                </c:pt>
                <c:pt idx="83">
                  <c:v>0.99191359094322185</c:v>
                </c:pt>
                <c:pt idx="84">
                  <c:v>0.99252969829992876</c:v>
                </c:pt>
                <c:pt idx="85">
                  <c:v>0.9931843123664299</c:v>
                </c:pt>
                <c:pt idx="86">
                  <c:v>0.9937619130133426</c:v>
                </c:pt>
                <c:pt idx="87">
                  <c:v>0.99422399353087276</c:v>
                </c:pt>
                <c:pt idx="88">
                  <c:v>0.99497487437185927</c:v>
                </c:pt>
                <c:pt idx="89">
                  <c:v>0.9953214347600069</c:v>
                </c:pt>
                <c:pt idx="90">
                  <c:v>0.99570650185794873</c:v>
                </c:pt>
                <c:pt idx="91">
                  <c:v>0.99616858237547889</c:v>
                </c:pt>
                <c:pt idx="92">
                  <c:v>0.99664991624790622</c:v>
                </c:pt>
                <c:pt idx="93">
                  <c:v>0.99703498334584806</c:v>
                </c:pt>
                <c:pt idx="94">
                  <c:v>0.99740079708889273</c:v>
                </c:pt>
                <c:pt idx="95">
                  <c:v>0.99765109070255487</c:v>
                </c:pt>
                <c:pt idx="96">
                  <c:v>0.99784362425152573</c:v>
                </c:pt>
                <c:pt idx="97">
                  <c:v>0.99819018463967335</c:v>
                </c:pt>
                <c:pt idx="98">
                  <c:v>0.99861375844740929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[validation_2ndcamp.xlsx]Report!$I$1</c:f>
              <c:strCache>
                <c:ptCount val="1"/>
                <c:pt idx="0">
                  <c:v>Old BRONG Model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[validation_2ndcamp.xlsx]Report!$I$2:$I$102</c:f>
              <c:numCache>
                <c:formatCode>0%</c:formatCode>
                <c:ptCount val="101"/>
                <c:pt idx="0">
                  <c:v>7.726371320202545E-2</c:v>
                </c:pt>
                <c:pt idx="1">
                  <c:v>0.12468472631356013</c:v>
                </c:pt>
                <c:pt idx="2">
                  <c:v>0.16340322301160976</c:v>
                </c:pt>
                <c:pt idx="3">
                  <c:v>0.19596064614259034</c:v>
                </c:pt>
                <c:pt idx="4">
                  <c:v>0.22614990662122875</c:v>
                </c:pt>
                <c:pt idx="5">
                  <c:v>0.25237297599106645</c:v>
                </c:pt>
                <c:pt idx="6">
                  <c:v>0.27865380542559542</c:v>
                </c:pt>
                <c:pt idx="7">
                  <c:v>0.30177708465700148</c:v>
                </c:pt>
                <c:pt idx="8">
                  <c:v>0.32272473478503627</c:v>
                </c:pt>
                <c:pt idx="9">
                  <c:v>0.34340283794451182</c:v>
                </c:pt>
                <c:pt idx="10">
                  <c:v>0.36257917942201429</c:v>
                </c:pt>
                <c:pt idx="11">
                  <c:v>0.38154373399564873</c:v>
                </c:pt>
                <c:pt idx="12">
                  <c:v>0.3996033808891199</c:v>
                </c:pt>
                <c:pt idx="13">
                  <c:v>0.41876046901172526</c:v>
                </c:pt>
                <c:pt idx="14">
                  <c:v>0.43597296828972443</c:v>
                </c:pt>
                <c:pt idx="15">
                  <c:v>0.45272338705019344</c:v>
                </c:pt>
                <c:pt idx="16">
                  <c:v>0.46985887290860429</c:v>
                </c:pt>
                <c:pt idx="17">
                  <c:v>0.48649377153969076</c:v>
                </c:pt>
                <c:pt idx="18">
                  <c:v>0.50320568359036555</c:v>
                </c:pt>
                <c:pt idx="19">
                  <c:v>0.51987908893124624</c:v>
                </c:pt>
                <c:pt idx="20">
                  <c:v>0.53547430639788984</c:v>
                </c:pt>
                <c:pt idx="21">
                  <c:v>0.55128131076840137</c:v>
                </c:pt>
                <c:pt idx="22">
                  <c:v>0.56714607520360416</c:v>
                </c:pt>
                <c:pt idx="23">
                  <c:v>0.58220219873312917</c:v>
                </c:pt>
                <c:pt idx="24">
                  <c:v>0.59748936252141926</c:v>
                </c:pt>
                <c:pt idx="25">
                  <c:v>0.61269951289012103</c:v>
                </c:pt>
                <c:pt idx="26">
                  <c:v>0.62731280925701294</c:v>
                </c:pt>
                <c:pt idx="27">
                  <c:v>0.6420801324630816</c:v>
                </c:pt>
                <c:pt idx="28">
                  <c:v>0.6555382275361481</c:v>
                </c:pt>
                <c:pt idx="29">
                  <c:v>0.66847648202699317</c:v>
                </c:pt>
                <c:pt idx="30">
                  <c:v>0.68145324322763234</c:v>
                </c:pt>
                <c:pt idx="31">
                  <c:v>0.69468029804193376</c:v>
                </c:pt>
                <c:pt idx="32">
                  <c:v>0.70784959279154391</c:v>
                </c:pt>
                <c:pt idx="33">
                  <c:v>0.71949787250428388</c:v>
                </c:pt>
                <c:pt idx="34">
                  <c:v>0.73099212537784708</c:v>
                </c:pt>
                <c:pt idx="35">
                  <c:v>0.74202429773388012</c:v>
                </c:pt>
                <c:pt idx="36">
                  <c:v>0.75226708253913244</c:v>
                </c:pt>
                <c:pt idx="37">
                  <c:v>0.76177823985829529</c:v>
                </c:pt>
                <c:pt idx="38">
                  <c:v>0.77169371763029704</c:v>
                </c:pt>
                <c:pt idx="39">
                  <c:v>0.78178247559637259</c:v>
                </c:pt>
                <c:pt idx="40">
                  <c:v>0.79223704730549294</c:v>
                </c:pt>
                <c:pt idx="41">
                  <c:v>0.80392383372802712</c:v>
                </c:pt>
                <c:pt idx="42">
                  <c:v>0.81495600608406016</c:v>
                </c:pt>
                <c:pt idx="43">
                  <c:v>0.82542983114807755</c:v>
                </c:pt>
                <c:pt idx="44">
                  <c:v>0.83465218814378406</c:v>
                </c:pt>
                <c:pt idx="45">
                  <c:v>0.84427886559232945</c:v>
                </c:pt>
                <c:pt idx="46">
                  <c:v>0.85346271587824174</c:v>
                </c:pt>
                <c:pt idx="47">
                  <c:v>0.8621267255819326</c:v>
                </c:pt>
                <c:pt idx="48">
                  <c:v>0.87063670844644669</c:v>
                </c:pt>
                <c:pt idx="49">
                  <c:v>0.87916594466585796</c:v>
                </c:pt>
                <c:pt idx="50">
                  <c:v>0.8870790735285623</c:v>
                </c:pt>
                <c:pt idx="51">
                  <c:v>0.89470340206781029</c:v>
                </c:pt>
                <c:pt idx="52">
                  <c:v>0.90113402260343867</c:v>
                </c:pt>
                <c:pt idx="53">
                  <c:v>0.90719882939602225</c:v>
                </c:pt>
                <c:pt idx="54">
                  <c:v>0.91395675696490108</c:v>
                </c:pt>
                <c:pt idx="55">
                  <c:v>0.91961724330464578</c:v>
                </c:pt>
                <c:pt idx="56">
                  <c:v>0.92452684880340397</c:v>
                </c:pt>
                <c:pt idx="57">
                  <c:v>0.92895512042973483</c:v>
                </c:pt>
                <c:pt idx="58">
                  <c:v>0.93288280482874131</c:v>
                </c:pt>
                <c:pt idx="59">
                  <c:v>0.93650243554939439</c:v>
                </c:pt>
                <c:pt idx="60">
                  <c:v>0.93892835826642784</c:v>
                </c:pt>
                <c:pt idx="61">
                  <c:v>0.94227844201852162</c:v>
                </c:pt>
                <c:pt idx="62">
                  <c:v>0.94487764492962889</c:v>
                </c:pt>
                <c:pt idx="63">
                  <c:v>0.94768863474460419</c:v>
                </c:pt>
                <c:pt idx="64">
                  <c:v>0.9509809584320067</c:v>
                </c:pt>
                <c:pt idx="65">
                  <c:v>0.9528485338570245</c:v>
                </c:pt>
                <c:pt idx="66">
                  <c:v>0.95488938947611612</c:v>
                </c:pt>
                <c:pt idx="67">
                  <c:v>0.95683397832072226</c:v>
                </c:pt>
                <c:pt idx="68">
                  <c:v>0.95874006045553428</c:v>
                </c:pt>
                <c:pt idx="69">
                  <c:v>0.96074240936483168</c:v>
                </c:pt>
                <c:pt idx="70">
                  <c:v>0.9624752113055699</c:v>
                </c:pt>
                <c:pt idx="71">
                  <c:v>0.96384219950326333</c:v>
                </c:pt>
                <c:pt idx="72">
                  <c:v>0.9650166541519859</c:v>
                </c:pt>
                <c:pt idx="73">
                  <c:v>0.96603708196153171</c:v>
                </c:pt>
                <c:pt idx="74">
                  <c:v>0.96678796280251822</c:v>
                </c:pt>
                <c:pt idx="75">
                  <c:v>0.96773137719247571</c:v>
                </c:pt>
                <c:pt idx="76">
                  <c:v>0.96859777816284476</c:v>
                </c:pt>
                <c:pt idx="77">
                  <c:v>0.96952193919790508</c:v>
                </c:pt>
                <c:pt idx="78">
                  <c:v>0.97046535358786257</c:v>
                </c:pt>
                <c:pt idx="79">
                  <c:v>0.97123548778374624</c:v>
                </c:pt>
                <c:pt idx="80">
                  <c:v>0.97200562197962992</c:v>
                </c:pt>
                <c:pt idx="81">
                  <c:v>0.97248695585205724</c:v>
                </c:pt>
                <c:pt idx="82">
                  <c:v>0.97283351624020487</c:v>
                </c:pt>
                <c:pt idx="83">
                  <c:v>0.97400797088892743</c:v>
                </c:pt>
                <c:pt idx="84">
                  <c:v>0.97550973257090057</c:v>
                </c:pt>
                <c:pt idx="85">
                  <c:v>0.97681896070390273</c:v>
                </c:pt>
                <c:pt idx="86">
                  <c:v>0.97774312173896305</c:v>
                </c:pt>
                <c:pt idx="87">
                  <c:v>0.97880205625830308</c:v>
                </c:pt>
                <c:pt idx="88">
                  <c:v>0.97949517703459832</c:v>
                </c:pt>
                <c:pt idx="89">
                  <c:v>0.98009203103640818</c:v>
                </c:pt>
                <c:pt idx="90">
                  <c:v>0.98059261826373256</c:v>
                </c:pt>
                <c:pt idx="91">
                  <c:v>0.98117021891064526</c:v>
                </c:pt>
                <c:pt idx="92">
                  <c:v>0.98157453936348416</c:v>
                </c:pt>
                <c:pt idx="93">
                  <c:v>0.98224840678488234</c:v>
                </c:pt>
                <c:pt idx="94">
                  <c:v>0.98271048730241251</c:v>
                </c:pt>
                <c:pt idx="95">
                  <c:v>0.98301854098076591</c:v>
                </c:pt>
                <c:pt idx="96">
                  <c:v>0.98423150233928258</c:v>
                </c:pt>
                <c:pt idx="97">
                  <c:v>0.98933364138701163</c:v>
                </c:pt>
                <c:pt idx="98">
                  <c:v>0.99474383411309419</c:v>
                </c:pt>
                <c:pt idx="99">
                  <c:v>1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[validation_2ndcamp.xlsx]Report!$J$1</c:f>
              <c:strCache>
                <c:ptCount val="1"/>
                <c:pt idx="0">
                  <c:v>GP US Rev Score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[validation_2ndcamp.xlsx]Report!$J$2:$J$102</c:f>
              <c:numCache>
                <c:formatCode>0%</c:formatCode>
                <c:ptCount val="101"/>
                <c:pt idx="0">
                  <c:v>4.8325920791697952E-2</c:v>
                </c:pt>
                <c:pt idx="1">
                  <c:v>4.8325920791697952E-2</c:v>
                </c:pt>
                <c:pt idx="2">
                  <c:v>0.13294441556441211</c:v>
                </c:pt>
                <c:pt idx="3">
                  <c:v>0.13294441556441211</c:v>
                </c:pt>
                <c:pt idx="4">
                  <c:v>0.23933845472573598</c:v>
                </c:pt>
                <c:pt idx="5">
                  <c:v>0.23933845472573598</c:v>
                </c:pt>
                <c:pt idx="6">
                  <c:v>0.23933845472573598</c:v>
                </c:pt>
                <c:pt idx="7">
                  <c:v>0.37778932979071606</c:v>
                </c:pt>
                <c:pt idx="8">
                  <c:v>0.37778932979071606</c:v>
                </c:pt>
                <c:pt idx="9">
                  <c:v>0.37778932979071606</c:v>
                </c:pt>
                <c:pt idx="10">
                  <c:v>0.53472342555690333</c:v>
                </c:pt>
                <c:pt idx="11">
                  <c:v>0.53472342555690333</c:v>
                </c:pt>
                <c:pt idx="12">
                  <c:v>0.53472342555690333</c:v>
                </c:pt>
                <c:pt idx="13">
                  <c:v>0.59752786923121359</c:v>
                </c:pt>
                <c:pt idx="14">
                  <c:v>0.59752786923121359</c:v>
                </c:pt>
                <c:pt idx="15">
                  <c:v>0.59752786923121359</c:v>
                </c:pt>
                <c:pt idx="16">
                  <c:v>0.66131423400527545</c:v>
                </c:pt>
                <c:pt idx="17">
                  <c:v>0.66131423400527545</c:v>
                </c:pt>
                <c:pt idx="18">
                  <c:v>0.66131423400527545</c:v>
                </c:pt>
                <c:pt idx="19">
                  <c:v>0.72067232715300644</c:v>
                </c:pt>
                <c:pt idx="20">
                  <c:v>0.72067232715300644</c:v>
                </c:pt>
                <c:pt idx="21">
                  <c:v>0.72067232715300644</c:v>
                </c:pt>
                <c:pt idx="22">
                  <c:v>0.752594389572383</c:v>
                </c:pt>
                <c:pt idx="23">
                  <c:v>0.752594389572383</c:v>
                </c:pt>
                <c:pt idx="24">
                  <c:v>0.78484375902501013</c:v>
                </c:pt>
                <c:pt idx="25">
                  <c:v>0.78484375902501013</c:v>
                </c:pt>
                <c:pt idx="26">
                  <c:v>0.78484375902501013</c:v>
                </c:pt>
                <c:pt idx="27">
                  <c:v>0.81366603130595505</c:v>
                </c:pt>
                <c:pt idx="28">
                  <c:v>0.81366603130595505</c:v>
                </c:pt>
                <c:pt idx="29">
                  <c:v>0.81366603130595505</c:v>
                </c:pt>
                <c:pt idx="30">
                  <c:v>0.83546082904946184</c:v>
                </c:pt>
                <c:pt idx="31">
                  <c:v>0.83546082904946184</c:v>
                </c:pt>
                <c:pt idx="32">
                  <c:v>0.85425210342902247</c:v>
                </c:pt>
                <c:pt idx="33">
                  <c:v>0.85425210342902247</c:v>
                </c:pt>
                <c:pt idx="34">
                  <c:v>0.85425210342902247</c:v>
                </c:pt>
                <c:pt idx="35">
                  <c:v>0.87190742986965475</c:v>
                </c:pt>
                <c:pt idx="36">
                  <c:v>0.87190742986965475</c:v>
                </c:pt>
                <c:pt idx="37">
                  <c:v>0.8865014728816496</c:v>
                </c:pt>
                <c:pt idx="38">
                  <c:v>0.8865014728816496</c:v>
                </c:pt>
                <c:pt idx="39">
                  <c:v>0.8968405244613874</c:v>
                </c:pt>
                <c:pt idx="40">
                  <c:v>0.8968405244613874</c:v>
                </c:pt>
                <c:pt idx="41">
                  <c:v>0.8968405244613874</c:v>
                </c:pt>
                <c:pt idx="42">
                  <c:v>0.90902789811124585</c:v>
                </c:pt>
                <c:pt idx="43">
                  <c:v>0.90902789811124585</c:v>
                </c:pt>
                <c:pt idx="44">
                  <c:v>0.91815398833246686</c:v>
                </c:pt>
                <c:pt idx="45">
                  <c:v>0.9241995417701534</c:v>
                </c:pt>
                <c:pt idx="46">
                  <c:v>0.92845453320241045</c:v>
                </c:pt>
                <c:pt idx="47">
                  <c:v>0.93265176456997623</c:v>
                </c:pt>
                <c:pt idx="48">
                  <c:v>0.93265176456997623</c:v>
                </c:pt>
                <c:pt idx="49">
                  <c:v>0.93265176456997623</c:v>
                </c:pt>
                <c:pt idx="50">
                  <c:v>0.93265176456997623</c:v>
                </c:pt>
                <c:pt idx="51">
                  <c:v>0.93265176456997623</c:v>
                </c:pt>
                <c:pt idx="52">
                  <c:v>0.93265176456997623</c:v>
                </c:pt>
                <c:pt idx="53">
                  <c:v>0.93265176456997623</c:v>
                </c:pt>
                <c:pt idx="54">
                  <c:v>0.93265176456997623</c:v>
                </c:pt>
                <c:pt idx="55">
                  <c:v>0.93265176456997623</c:v>
                </c:pt>
                <c:pt idx="56">
                  <c:v>0.93265176456997623</c:v>
                </c:pt>
                <c:pt idx="57">
                  <c:v>0.93265176456997623</c:v>
                </c:pt>
                <c:pt idx="58">
                  <c:v>0.93265176456997623</c:v>
                </c:pt>
                <c:pt idx="59">
                  <c:v>0.93265176456997623</c:v>
                </c:pt>
                <c:pt idx="60">
                  <c:v>0.93265176456997623</c:v>
                </c:pt>
                <c:pt idx="61">
                  <c:v>0.93265176456997623</c:v>
                </c:pt>
                <c:pt idx="62">
                  <c:v>0.93265176456997623</c:v>
                </c:pt>
                <c:pt idx="63">
                  <c:v>0.93265176456997623</c:v>
                </c:pt>
                <c:pt idx="64">
                  <c:v>0.93265176456997623</c:v>
                </c:pt>
                <c:pt idx="65">
                  <c:v>0.93265176456997623</c:v>
                </c:pt>
                <c:pt idx="66">
                  <c:v>0.93265176456997623</c:v>
                </c:pt>
                <c:pt idx="67">
                  <c:v>0.93265176456997623</c:v>
                </c:pt>
                <c:pt idx="68">
                  <c:v>0.93265176456997623</c:v>
                </c:pt>
                <c:pt idx="69">
                  <c:v>0.93265176456997623</c:v>
                </c:pt>
                <c:pt idx="70">
                  <c:v>0.93265176456997623</c:v>
                </c:pt>
                <c:pt idx="71">
                  <c:v>0.93265176456997623</c:v>
                </c:pt>
                <c:pt idx="72">
                  <c:v>0.93265176456997623</c:v>
                </c:pt>
                <c:pt idx="73">
                  <c:v>0.93265176456997623</c:v>
                </c:pt>
                <c:pt idx="74">
                  <c:v>0.93265176456997623</c:v>
                </c:pt>
                <c:pt idx="75">
                  <c:v>0.93265176456997623</c:v>
                </c:pt>
                <c:pt idx="76">
                  <c:v>0.93265176456997623</c:v>
                </c:pt>
                <c:pt idx="77">
                  <c:v>0.93265176456997623</c:v>
                </c:pt>
                <c:pt idx="78">
                  <c:v>0.93265176456997623</c:v>
                </c:pt>
                <c:pt idx="79">
                  <c:v>0.93265176456997623</c:v>
                </c:pt>
                <c:pt idx="80">
                  <c:v>0.93265176456997623</c:v>
                </c:pt>
                <c:pt idx="81">
                  <c:v>0.93265176456997623</c:v>
                </c:pt>
                <c:pt idx="82">
                  <c:v>0.93265176456997623</c:v>
                </c:pt>
                <c:pt idx="83">
                  <c:v>0.93265176456997623</c:v>
                </c:pt>
                <c:pt idx="84">
                  <c:v>0.93265176456997623</c:v>
                </c:pt>
                <c:pt idx="85">
                  <c:v>0.93265176456997623</c:v>
                </c:pt>
                <c:pt idx="86">
                  <c:v>0.93265176456997623</c:v>
                </c:pt>
                <c:pt idx="87">
                  <c:v>0.93265176456997623</c:v>
                </c:pt>
                <c:pt idx="88">
                  <c:v>0.93265176456997623</c:v>
                </c:pt>
                <c:pt idx="89">
                  <c:v>0.93265176456997623</c:v>
                </c:pt>
                <c:pt idx="90">
                  <c:v>0.93265176456997623</c:v>
                </c:pt>
                <c:pt idx="91">
                  <c:v>0.93265176456997623</c:v>
                </c:pt>
                <c:pt idx="92">
                  <c:v>0.93265176456997623</c:v>
                </c:pt>
                <c:pt idx="93">
                  <c:v>0.93265176456997623</c:v>
                </c:pt>
                <c:pt idx="94">
                  <c:v>0.93265176456997623</c:v>
                </c:pt>
                <c:pt idx="95">
                  <c:v>0.93265176456997623</c:v>
                </c:pt>
                <c:pt idx="96">
                  <c:v>0.93265176456997623</c:v>
                </c:pt>
                <c:pt idx="97">
                  <c:v>0.93265176456997623</c:v>
                </c:pt>
                <c:pt idx="98">
                  <c:v>0.93265176456997623</c:v>
                </c:pt>
                <c:pt idx="99">
                  <c:v>1</c:v>
                </c:pt>
              </c:numCache>
            </c:numRef>
          </c:val>
          <c:smooth val="0"/>
        </c:ser>
        <c:ser>
          <c:idx val="10"/>
          <c:order val="9"/>
          <c:tx>
            <c:strRef>
              <c:f>[validation_2ndcamp.xlsx]Report!$K$1</c:f>
              <c:strCache>
                <c:ptCount val="1"/>
                <c:pt idx="0">
                  <c:v>RF Tier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[validation_2ndcamp.xlsx]Report!$K$2:$K$102</c:f>
              <c:numCache>
                <c:formatCode>0%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0.36825891911665609</c:v>
                </c:pt>
                <c:pt idx="8">
                  <c:v>0.36825891911665609</c:v>
                </c:pt>
                <c:pt idx="9">
                  <c:v>0.36825891911665609</c:v>
                </c:pt>
                <c:pt idx="10">
                  <c:v>0.36825891911665609</c:v>
                </c:pt>
                <c:pt idx="11">
                  <c:v>0.36825891911665609</c:v>
                </c:pt>
                <c:pt idx="12">
                  <c:v>0.36825891911665609</c:v>
                </c:pt>
                <c:pt idx="13">
                  <c:v>0.36825891911665609</c:v>
                </c:pt>
                <c:pt idx="14">
                  <c:v>0.36825891911665609</c:v>
                </c:pt>
                <c:pt idx="15">
                  <c:v>0.36825891911665609</c:v>
                </c:pt>
                <c:pt idx="16">
                  <c:v>0.36825891911665609</c:v>
                </c:pt>
                <c:pt idx="17">
                  <c:v>0.36825891911665609</c:v>
                </c:pt>
                <c:pt idx="18">
                  <c:v>0.36825891911665609</c:v>
                </c:pt>
                <c:pt idx="19">
                  <c:v>0.36825891911665609</c:v>
                </c:pt>
                <c:pt idx="20">
                  <c:v>0.36825891911665609</c:v>
                </c:pt>
                <c:pt idx="21">
                  <c:v>0.36825891911665609</c:v>
                </c:pt>
                <c:pt idx="22">
                  <c:v>0.36825891911665609</c:v>
                </c:pt>
                <c:pt idx="23">
                  <c:v>0.36825891911665609</c:v>
                </c:pt>
                <c:pt idx="24">
                  <c:v>0.36825891911665609</c:v>
                </c:pt>
                <c:pt idx="25">
                  <c:v>0.36825891911665609</c:v>
                </c:pt>
                <c:pt idx="26">
                  <c:v>0.36825891911665609</c:v>
                </c:pt>
                <c:pt idx="27">
                  <c:v>0.36825891911665609</c:v>
                </c:pt>
                <c:pt idx="28">
                  <c:v>0.75781204874949459</c:v>
                </c:pt>
                <c:pt idx="29">
                  <c:v>0.75781204874949459</c:v>
                </c:pt>
                <c:pt idx="30">
                  <c:v>0.75781204874949459</c:v>
                </c:pt>
                <c:pt idx="31">
                  <c:v>0.75781204874949459</c:v>
                </c:pt>
                <c:pt idx="32">
                  <c:v>0.75781204874949459</c:v>
                </c:pt>
                <c:pt idx="33">
                  <c:v>0.75781204874949459</c:v>
                </c:pt>
                <c:pt idx="34">
                  <c:v>0.86445638152448068</c:v>
                </c:pt>
                <c:pt idx="35">
                  <c:v>0.86445638152448068</c:v>
                </c:pt>
                <c:pt idx="36">
                  <c:v>0.86445638152448068</c:v>
                </c:pt>
                <c:pt idx="37">
                  <c:v>0.86445638152448068</c:v>
                </c:pt>
                <c:pt idx="38">
                  <c:v>0.86445638152448068</c:v>
                </c:pt>
                <c:pt idx="39">
                  <c:v>0.86445638152448068</c:v>
                </c:pt>
                <c:pt idx="40">
                  <c:v>0.90034463505265794</c:v>
                </c:pt>
                <c:pt idx="41">
                  <c:v>0.90034463505265794</c:v>
                </c:pt>
                <c:pt idx="42">
                  <c:v>0.90034463505265794</c:v>
                </c:pt>
                <c:pt idx="43">
                  <c:v>0.90034463505265794</c:v>
                </c:pt>
                <c:pt idx="44">
                  <c:v>0.90034463505265794</c:v>
                </c:pt>
                <c:pt idx="45">
                  <c:v>0.90034463505265794</c:v>
                </c:pt>
                <c:pt idx="46">
                  <c:v>0.90034463505265794</c:v>
                </c:pt>
                <c:pt idx="47">
                  <c:v>0.93265176456997634</c:v>
                </c:pt>
                <c:pt idx="48">
                  <c:v>0.93265176456997634</c:v>
                </c:pt>
                <c:pt idx="49">
                  <c:v>0.93265176456997634</c:v>
                </c:pt>
                <c:pt idx="50">
                  <c:v>0.93265176456997634</c:v>
                </c:pt>
                <c:pt idx="51">
                  <c:v>0.93265176456997634</c:v>
                </c:pt>
                <c:pt idx="52">
                  <c:v>0.93265176456997634</c:v>
                </c:pt>
                <c:pt idx="53">
                  <c:v>0.93265176456997634</c:v>
                </c:pt>
                <c:pt idx="54">
                  <c:v>0.93265176456997634</c:v>
                </c:pt>
                <c:pt idx="55">
                  <c:v>0.93265176456997634</c:v>
                </c:pt>
                <c:pt idx="56">
                  <c:v>0.93265176456997634</c:v>
                </c:pt>
                <c:pt idx="57">
                  <c:v>0.95479312270163075</c:v>
                </c:pt>
                <c:pt idx="58">
                  <c:v>0.95479312270163075</c:v>
                </c:pt>
                <c:pt idx="59">
                  <c:v>0.95479312270163075</c:v>
                </c:pt>
                <c:pt idx="60">
                  <c:v>0.95479312270163075</c:v>
                </c:pt>
                <c:pt idx="61">
                  <c:v>0.95479312270163075</c:v>
                </c:pt>
                <c:pt idx="62">
                  <c:v>0.95479312270163075</c:v>
                </c:pt>
                <c:pt idx="63">
                  <c:v>0.95479312270163075</c:v>
                </c:pt>
                <c:pt idx="64">
                  <c:v>0.95479312270163075</c:v>
                </c:pt>
                <c:pt idx="65">
                  <c:v>0.95479312270163075</c:v>
                </c:pt>
                <c:pt idx="66">
                  <c:v>0.95479312270163075</c:v>
                </c:pt>
                <c:pt idx="67">
                  <c:v>0.95479312270163075</c:v>
                </c:pt>
                <c:pt idx="68">
                  <c:v>0.95479312270163075</c:v>
                </c:pt>
                <c:pt idx="69">
                  <c:v>0.95479312270163075</c:v>
                </c:pt>
                <c:pt idx="70">
                  <c:v>0.95479312270163075</c:v>
                </c:pt>
                <c:pt idx="71">
                  <c:v>0.95479312270163075</c:v>
                </c:pt>
                <c:pt idx="72">
                  <c:v>0.95479312270163075</c:v>
                </c:pt>
                <c:pt idx="73">
                  <c:v>0.95479312270163075</c:v>
                </c:pt>
                <c:pt idx="74">
                  <c:v>0.95479312270163075</c:v>
                </c:pt>
                <c:pt idx="75">
                  <c:v>0.95479312270163075</c:v>
                </c:pt>
                <c:pt idx="76">
                  <c:v>0.9794566703248041</c:v>
                </c:pt>
                <c:pt idx="77">
                  <c:v>0.9794566703248041</c:v>
                </c:pt>
                <c:pt idx="78">
                  <c:v>0.9794566703248041</c:v>
                </c:pt>
                <c:pt idx="79">
                  <c:v>0.9794566703248041</c:v>
                </c:pt>
                <c:pt idx="80">
                  <c:v>0.9794566703248041</c:v>
                </c:pt>
                <c:pt idx="81">
                  <c:v>0.9794566703248041</c:v>
                </c:pt>
                <c:pt idx="82">
                  <c:v>0.9794566703248041</c:v>
                </c:pt>
                <c:pt idx="83">
                  <c:v>0.9794566703248041</c:v>
                </c:pt>
                <c:pt idx="84">
                  <c:v>0.9794566703248041</c:v>
                </c:pt>
                <c:pt idx="85">
                  <c:v>0.9794566703248041</c:v>
                </c:pt>
                <c:pt idx="86">
                  <c:v>0.9794566703248041</c:v>
                </c:pt>
                <c:pt idx="87">
                  <c:v>0.9794566703248041</c:v>
                </c:pt>
                <c:pt idx="88">
                  <c:v>0.9794566703248041</c:v>
                </c:pt>
                <c:pt idx="89">
                  <c:v>0.9794566703248041</c:v>
                </c:pt>
                <c:pt idx="90">
                  <c:v>0.9794566703248041</c:v>
                </c:pt>
                <c:pt idx="91">
                  <c:v>0.9794566703248041</c:v>
                </c:pt>
                <c:pt idx="92">
                  <c:v>0.9794566703248041</c:v>
                </c:pt>
                <c:pt idx="93">
                  <c:v>0.9794566703248041</c:v>
                </c:pt>
                <c:pt idx="94">
                  <c:v>0.9794566703248041</c:v>
                </c:pt>
                <c:pt idx="95">
                  <c:v>0.9794566703248041</c:v>
                </c:pt>
                <c:pt idx="96">
                  <c:v>0.9794566703248041</c:v>
                </c:pt>
                <c:pt idx="97">
                  <c:v>0.9794566703248041</c:v>
                </c:pt>
                <c:pt idx="98">
                  <c:v>0.9794566703248041</c:v>
                </c:pt>
                <c:pt idx="99">
                  <c:v>1</c:v>
                </c:pt>
              </c:numCache>
            </c:numRef>
          </c:val>
          <c:smooth val="0"/>
        </c:ser>
        <c:ser>
          <c:idx val="6"/>
          <c:order val="10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[validation_2ndcamp.xlsx]Report!$G$2:$G$101</c:f>
              <c:numCache>
                <c:formatCode>0%</c:formatCode>
                <c:ptCount val="100"/>
                <c:pt idx="0">
                  <c:v>9.5126134194350471E-3</c:v>
                </c:pt>
                <c:pt idx="1">
                  <c:v>0.02</c:v>
                </c:pt>
                <c:pt idx="2">
                  <c:v>2.5175805276170533E-2</c:v>
                </c:pt>
                <c:pt idx="3">
                  <c:v>0.04</c:v>
                </c:pt>
                <c:pt idx="4">
                  <c:v>4.7561612457918498E-2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7.7525120407764478E-2</c:v>
                </c:pt>
                <c:pt idx="8">
                  <c:v>0.09</c:v>
                </c:pt>
                <c:pt idx="9">
                  <c:v>0.1</c:v>
                </c:pt>
                <c:pt idx="10">
                  <c:v>0.11396747038718133</c:v>
                </c:pt>
                <c:pt idx="11">
                  <c:v>0.12</c:v>
                </c:pt>
                <c:pt idx="12">
                  <c:v>0.13</c:v>
                </c:pt>
                <c:pt idx="13">
                  <c:v>0.14068264765679436</c:v>
                </c:pt>
                <c:pt idx="14">
                  <c:v>0.15</c:v>
                </c:pt>
                <c:pt idx="15">
                  <c:v>0.16</c:v>
                </c:pt>
                <c:pt idx="16">
                  <c:v>0.1698488920740101</c:v>
                </c:pt>
                <c:pt idx="17">
                  <c:v>0.18</c:v>
                </c:pt>
                <c:pt idx="18">
                  <c:v>0.19</c:v>
                </c:pt>
                <c:pt idx="19">
                  <c:v>0.20160839462617469</c:v>
                </c:pt>
                <c:pt idx="20">
                  <c:v>0.21</c:v>
                </c:pt>
                <c:pt idx="21">
                  <c:v>0.22</c:v>
                </c:pt>
                <c:pt idx="22">
                  <c:v>0.22920762890406995</c:v>
                </c:pt>
                <c:pt idx="23">
                  <c:v>0.24</c:v>
                </c:pt>
                <c:pt idx="24">
                  <c:v>0.25454477791780028</c:v>
                </c:pt>
                <c:pt idx="25">
                  <c:v>0.26</c:v>
                </c:pt>
                <c:pt idx="26">
                  <c:v>0.27</c:v>
                </c:pt>
                <c:pt idx="27">
                  <c:v>0.28221553195915178</c:v>
                </c:pt>
                <c:pt idx="28">
                  <c:v>0.29400271629637209</c:v>
                </c:pt>
                <c:pt idx="29">
                  <c:v>0.3</c:v>
                </c:pt>
                <c:pt idx="30">
                  <c:v>0.3086407511369218</c:v>
                </c:pt>
                <c:pt idx="31">
                  <c:v>0.32</c:v>
                </c:pt>
                <c:pt idx="32">
                  <c:v>0.33124936056482673</c:v>
                </c:pt>
                <c:pt idx="33">
                  <c:v>0.34</c:v>
                </c:pt>
                <c:pt idx="34">
                  <c:v>0.35160764306255871</c:v>
                </c:pt>
                <c:pt idx="35">
                  <c:v>0.35779979993861422</c:v>
                </c:pt>
                <c:pt idx="36">
                  <c:v>0.37</c:v>
                </c:pt>
                <c:pt idx="37">
                  <c:v>0.38483039148706316</c:v>
                </c:pt>
                <c:pt idx="38">
                  <c:v>0.39</c:v>
                </c:pt>
                <c:pt idx="39">
                  <c:v>0.40262596327423783</c:v>
                </c:pt>
                <c:pt idx="40">
                  <c:v>0.40649215197877003</c:v>
                </c:pt>
                <c:pt idx="41">
                  <c:v>0.42</c:v>
                </c:pt>
                <c:pt idx="42">
                  <c:v>0.42658775087072281</c:v>
                </c:pt>
                <c:pt idx="43">
                  <c:v>0.44</c:v>
                </c:pt>
                <c:pt idx="44">
                  <c:v>0.44615907353055978</c:v>
                </c:pt>
                <c:pt idx="45">
                  <c:v>0.45896620242662922</c:v>
                </c:pt>
                <c:pt idx="46">
                  <c:v>0.46921231769127414</c:v>
                </c:pt>
                <c:pt idx="47">
                  <c:v>0.47996585961664434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0.58065465554869722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0.77370128594959098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36768"/>
        <c:axId val="78751232"/>
      </c:lineChart>
      <c:catAx>
        <c:axId val="78736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8751232"/>
        <c:crosses val="autoZero"/>
        <c:auto val="1"/>
        <c:lblAlgn val="ctr"/>
        <c:lblOffset val="100"/>
        <c:noMultiLvlLbl val="0"/>
      </c:catAx>
      <c:valAx>
        <c:axId val="78751232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873676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MC!$K$2:$K$101</c:f>
              <c:numCache>
                <c:formatCode>0%</c:formatCode>
                <c:ptCount val="100"/>
                <c:pt idx="0">
                  <c:v>0.12719778636075402</c:v>
                </c:pt>
                <c:pt idx="1">
                  <c:v>0.20412751484406527</c:v>
                </c:pt>
                <c:pt idx="2">
                  <c:v>0.26369112814895951</c:v>
                </c:pt>
                <c:pt idx="3">
                  <c:v>0.31380065717415118</c:v>
                </c:pt>
                <c:pt idx="4">
                  <c:v>0.35924079091485561</c:v>
                </c:pt>
                <c:pt idx="5">
                  <c:v>0.39900270940220212</c:v>
                </c:pt>
                <c:pt idx="6">
                  <c:v>0.43510405257393209</c:v>
                </c:pt>
                <c:pt idx="7">
                  <c:v>0.46768893756845564</c:v>
                </c:pt>
                <c:pt idx="8">
                  <c:v>0.49733383293941313</c:v>
                </c:pt>
                <c:pt idx="9">
                  <c:v>0.52484579466190118</c:v>
                </c:pt>
                <c:pt idx="10">
                  <c:v>0.5511327607079034</c:v>
                </c:pt>
                <c:pt idx="11">
                  <c:v>0.57556061566841532</c:v>
                </c:pt>
                <c:pt idx="12">
                  <c:v>0.59769700812820659</c:v>
                </c:pt>
                <c:pt idx="13">
                  <c:v>0.61942987260044968</c:v>
                </c:pt>
                <c:pt idx="14">
                  <c:v>0.63868392229203896</c:v>
                </c:pt>
                <c:pt idx="15">
                  <c:v>0.65605003747045598</c:v>
                </c:pt>
                <c:pt idx="16">
                  <c:v>0.67296938951980168</c:v>
                </c:pt>
                <c:pt idx="17">
                  <c:v>0.68935550815703006</c:v>
                </c:pt>
                <c:pt idx="18">
                  <c:v>0.70477604196691068</c:v>
                </c:pt>
                <c:pt idx="19">
                  <c:v>0.71930304951864876</c:v>
                </c:pt>
                <c:pt idx="20">
                  <c:v>0.73334005879979247</c:v>
                </c:pt>
                <c:pt idx="21">
                  <c:v>0.74633942468438341</c:v>
                </c:pt>
                <c:pt idx="22">
                  <c:v>0.75840202916930877</c:v>
                </c:pt>
                <c:pt idx="23">
                  <c:v>0.7692396379777483</c:v>
                </c:pt>
                <c:pt idx="24">
                  <c:v>0.77996195307545968</c:v>
                </c:pt>
                <c:pt idx="25">
                  <c:v>0.78994927076727961</c:v>
                </c:pt>
                <c:pt idx="26">
                  <c:v>0.79985011817605345</c:v>
                </c:pt>
                <c:pt idx="27">
                  <c:v>0.80930420245575596</c:v>
                </c:pt>
                <c:pt idx="28">
                  <c:v>0.81829711189254617</c:v>
                </c:pt>
                <c:pt idx="29">
                  <c:v>0.82655502392344493</c:v>
                </c:pt>
                <c:pt idx="30">
                  <c:v>0.8347985242405026</c:v>
                </c:pt>
                <c:pt idx="31">
                  <c:v>0.8430996714129243</c:v>
                </c:pt>
                <c:pt idx="32">
                  <c:v>0.85043523375799834</c:v>
                </c:pt>
                <c:pt idx="33">
                  <c:v>0.85766991410618532</c:v>
                </c:pt>
                <c:pt idx="34">
                  <c:v>0.86473165388828022</c:v>
                </c:pt>
                <c:pt idx="35">
                  <c:v>0.87085663227070942</c:v>
                </c:pt>
                <c:pt idx="36">
                  <c:v>0.8777021963451892</c:v>
                </c:pt>
                <c:pt idx="37">
                  <c:v>0.88404335043523363</c:v>
                </c:pt>
                <c:pt idx="38">
                  <c:v>0.89008185853461685</c:v>
                </c:pt>
                <c:pt idx="39">
                  <c:v>0.89498184124056024</c:v>
                </c:pt>
                <c:pt idx="40">
                  <c:v>0.89998270594339069</c:v>
                </c:pt>
                <c:pt idx="41">
                  <c:v>0.90492592379085712</c:v>
                </c:pt>
                <c:pt idx="42">
                  <c:v>0.90955208393382136</c:v>
                </c:pt>
                <c:pt idx="43">
                  <c:v>0.91410618550758049</c:v>
                </c:pt>
                <c:pt idx="44">
                  <c:v>0.91799734824465318</c:v>
                </c:pt>
                <c:pt idx="45">
                  <c:v>0.92197498126477195</c:v>
                </c:pt>
                <c:pt idx="46">
                  <c:v>0.92569320343575257</c:v>
                </c:pt>
                <c:pt idx="47">
                  <c:v>0.92935377875136915</c:v>
                </c:pt>
                <c:pt idx="48">
                  <c:v>0.93275494321784747</c:v>
                </c:pt>
                <c:pt idx="49">
                  <c:v>0.93588228512134664</c:v>
                </c:pt>
                <c:pt idx="50">
                  <c:v>0.93864933417882057</c:v>
                </c:pt>
                <c:pt idx="51">
                  <c:v>0.94140197152245353</c:v>
                </c:pt>
                <c:pt idx="52">
                  <c:v>0.94389519801694821</c:v>
                </c:pt>
                <c:pt idx="53">
                  <c:v>0.94621548394535082</c:v>
                </c:pt>
                <c:pt idx="54">
                  <c:v>0.94837724102150234</c:v>
                </c:pt>
                <c:pt idx="55">
                  <c:v>0.95042370438692581</c:v>
                </c:pt>
                <c:pt idx="56">
                  <c:v>0.95238369746930318</c:v>
                </c:pt>
                <c:pt idx="57">
                  <c:v>0.95440133740704458</c:v>
                </c:pt>
                <c:pt idx="58">
                  <c:v>0.95621721335101184</c:v>
                </c:pt>
                <c:pt idx="59">
                  <c:v>0.95839338214100434</c:v>
                </c:pt>
                <c:pt idx="60">
                  <c:v>0.96006514094656148</c:v>
                </c:pt>
                <c:pt idx="61">
                  <c:v>0.96180895832132374</c:v>
                </c:pt>
                <c:pt idx="62">
                  <c:v>0.96340865855767588</c:v>
                </c:pt>
                <c:pt idx="63">
                  <c:v>0.9648642416556179</c:v>
                </c:pt>
                <c:pt idx="64">
                  <c:v>0.96653600046117505</c:v>
                </c:pt>
                <c:pt idx="65">
                  <c:v>0.96794834841759403</c:v>
                </c:pt>
                <c:pt idx="66">
                  <c:v>0.96931746123248996</c:v>
                </c:pt>
                <c:pt idx="67">
                  <c:v>0.97062892719202187</c:v>
                </c:pt>
                <c:pt idx="68">
                  <c:v>0.97224303914221499</c:v>
                </c:pt>
                <c:pt idx="69">
                  <c:v>0.97368421052631604</c:v>
                </c:pt>
                <c:pt idx="70">
                  <c:v>0.9749524413443249</c:v>
                </c:pt>
                <c:pt idx="71">
                  <c:v>0.97623508387617475</c:v>
                </c:pt>
                <c:pt idx="72">
                  <c:v>0.97743125612497861</c:v>
                </c:pt>
                <c:pt idx="73">
                  <c:v>0.9789877212198077</c:v>
                </c:pt>
                <c:pt idx="74">
                  <c:v>0.98011183489940645</c:v>
                </c:pt>
                <c:pt idx="75">
                  <c:v>0.98122153686516422</c:v>
                </c:pt>
                <c:pt idx="76">
                  <c:v>0.98233123883092199</c:v>
                </c:pt>
                <c:pt idx="77">
                  <c:v>0.98346976422436183</c:v>
                </c:pt>
                <c:pt idx="78">
                  <c:v>0.98434887876866339</c:v>
                </c:pt>
                <c:pt idx="79">
                  <c:v>0.98540093387905714</c:v>
                </c:pt>
                <c:pt idx="80">
                  <c:v>0.98635210699256382</c:v>
                </c:pt>
                <c:pt idx="81">
                  <c:v>0.98724563325070647</c:v>
                </c:pt>
                <c:pt idx="82">
                  <c:v>0.98803827751196205</c:v>
                </c:pt>
                <c:pt idx="83">
                  <c:v>0.9890038623393097</c:v>
                </c:pt>
                <c:pt idx="84">
                  <c:v>0.98960915432063212</c:v>
                </c:pt>
                <c:pt idx="85">
                  <c:v>0.99035856344036466</c:v>
                </c:pt>
                <c:pt idx="86">
                  <c:v>0.99130973655387133</c:v>
                </c:pt>
                <c:pt idx="87">
                  <c:v>0.99188620510751169</c:v>
                </c:pt>
                <c:pt idx="88">
                  <c:v>0.99259237908572118</c:v>
                </c:pt>
                <c:pt idx="89">
                  <c:v>0.9931976710670436</c:v>
                </c:pt>
                <c:pt idx="90">
                  <c:v>0.99375972790684297</c:v>
                </c:pt>
                <c:pt idx="91">
                  <c:v>0.99452354874041649</c:v>
                </c:pt>
                <c:pt idx="92">
                  <c:v>0.99534501642935402</c:v>
                </c:pt>
                <c:pt idx="93">
                  <c:v>0.99610883726292754</c:v>
                </c:pt>
                <c:pt idx="94">
                  <c:v>0.99693030495186508</c:v>
                </c:pt>
                <c:pt idx="95">
                  <c:v>0.99747795007782347</c:v>
                </c:pt>
                <c:pt idx="96">
                  <c:v>0.99782383121000773</c:v>
                </c:pt>
                <c:pt idx="97">
                  <c:v>0.99819853576987394</c:v>
                </c:pt>
                <c:pt idx="98">
                  <c:v>0.99858765204358124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MC!$L$2:$L$101</c:f>
              <c:numCache>
                <c:formatCode>0%</c:formatCode>
                <c:ptCount val="100"/>
                <c:pt idx="0">
                  <c:v>9.579466190119329E-2</c:v>
                </c:pt>
                <c:pt idx="1">
                  <c:v>0.15380181011125843</c:v>
                </c:pt>
                <c:pt idx="2">
                  <c:v>0.20009223496858247</c:v>
                </c:pt>
                <c:pt idx="3">
                  <c:v>0.23939297861301667</c:v>
                </c:pt>
                <c:pt idx="4">
                  <c:v>0.274557560385081</c:v>
                </c:pt>
                <c:pt idx="5">
                  <c:v>0.30600391998616477</c:v>
                </c:pt>
                <c:pt idx="6">
                  <c:v>0.33270882573355626</c:v>
                </c:pt>
                <c:pt idx="7">
                  <c:v>0.35905343863492251</c:v>
                </c:pt>
                <c:pt idx="8">
                  <c:v>0.38278953133106591</c:v>
                </c:pt>
                <c:pt idx="9">
                  <c:v>0.40538709863376954</c:v>
                </c:pt>
                <c:pt idx="10">
                  <c:v>0.4251599700236352</c:v>
                </c:pt>
                <c:pt idx="11">
                  <c:v>0.44435637285986052</c:v>
                </c:pt>
                <c:pt idx="12">
                  <c:v>0.46342307027151669</c:v>
                </c:pt>
                <c:pt idx="13">
                  <c:v>0.48159624142503027</c:v>
                </c:pt>
                <c:pt idx="14">
                  <c:v>0.49780941949616647</c:v>
                </c:pt>
                <c:pt idx="15">
                  <c:v>0.51429642013028187</c:v>
                </c:pt>
                <c:pt idx="16">
                  <c:v>0.52954401337407042</c:v>
                </c:pt>
                <c:pt idx="17">
                  <c:v>0.54559866259295553</c:v>
                </c:pt>
                <c:pt idx="18">
                  <c:v>0.56114890182740529</c:v>
                </c:pt>
                <c:pt idx="19">
                  <c:v>0.57677119963106005</c:v>
                </c:pt>
                <c:pt idx="20">
                  <c:v>0.59255202628696602</c:v>
                </c:pt>
                <c:pt idx="21">
                  <c:v>0.60778520781691359</c:v>
                </c:pt>
                <c:pt idx="22">
                  <c:v>0.62203839280567241</c:v>
                </c:pt>
                <c:pt idx="23">
                  <c:v>0.63627716608059026</c:v>
                </c:pt>
                <c:pt idx="24">
                  <c:v>0.65006917622643678</c:v>
                </c:pt>
                <c:pt idx="25">
                  <c:v>0.6630108952556637</c:v>
                </c:pt>
                <c:pt idx="26">
                  <c:v>0.67605349628177769</c:v>
                </c:pt>
                <c:pt idx="27">
                  <c:v>0.68887992160027656</c:v>
                </c:pt>
                <c:pt idx="28">
                  <c:v>0.70092811437136093</c:v>
                </c:pt>
                <c:pt idx="29">
                  <c:v>0.71309160085317336</c:v>
                </c:pt>
                <c:pt idx="30">
                  <c:v>0.72476508906439141</c:v>
                </c:pt>
                <c:pt idx="31">
                  <c:v>0.73645298898945055</c:v>
                </c:pt>
                <c:pt idx="32">
                  <c:v>0.74785265463768946</c:v>
                </c:pt>
                <c:pt idx="33">
                  <c:v>0.75815703003401158</c:v>
                </c:pt>
                <c:pt idx="34">
                  <c:v>0.76833170000576467</c:v>
                </c:pt>
                <c:pt idx="35">
                  <c:v>0.77756960857785207</c:v>
                </c:pt>
                <c:pt idx="36">
                  <c:v>0.78656251801464228</c:v>
                </c:pt>
                <c:pt idx="37">
                  <c:v>0.7947627831901769</c:v>
                </c:pt>
                <c:pt idx="38">
                  <c:v>0.80257393209200434</c:v>
                </c:pt>
                <c:pt idx="39">
                  <c:v>0.81124978382429236</c:v>
                </c:pt>
                <c:pt idx="40">
                  <c:v>0.81983916527353429</c:v>
                </c:pt>
                <c:pt idx="41">
                  <c:v>0.82855825214734535</c:v>
                </c:pt>
                <c:pt idx="42">
                  <c:v>0.83704675159970021</c:v>
                </c:pt>
                <c:pt idx="43">
                  <c:v>0.84611171960569553</c:v>
                </c:pt>
                <c:pt idx="44">
                  <c:v>0.85386522165215895</c:v>
                </c:pt>
                <c:pt idx="45">
                  <c:v>0.86112872542802799</c:v>
                </c:pt>
                <c:pt idx="46">
                  <c:v>0.86906957975442445</c:v>
                </c:pt>
                <c:pt idx="47">
                  <c:v>0.87604484925347326</c:v>
                </c:pt>
                <c:pt idx="48">
                  <c:v>0.88245806191272269</c:v>
                </c:pt>
                <c:pt idx="49">
                  <c:v>0.88970715397475075</c:v>
                </c:pt>
                <c:pt idx="50">
                  <c:v>0.89648065948002542</c:v>
                </c:pt>
                <c:pt idx="51">
                  <c:v>0.90270651985934169</c:v>
                </c:pt>
                <c:pt idx="52">
                  <c:v>0.90834149997117664</c:v>
                </c:pt>
                <c:pt idx="53">
                  <c:v>0.91407736207989865</c:v>
                </c:pt>
                <c:pt idx="54">
                  <c:v>0.91972675390557457</c:v>
                </c:pt>
                <c:pt idx="55">
                  <c:v>0.92396379777483151</c:v>
                </c:pt>
                <c:pt idx="56">
                  <c:v>0.92802790107799638</c:v>
                </c:pt>
                <c:pt idx="57">
                  <c:v>0.93144347725831578</c:v>
                </c:pt>
                <c:pt idx="58">
                  <c:v>0.93481581829711213</c:v>
                </c:pt>
                <c:pt idx="59">
                  <c:v>0.93867815760650286</c:v>
                </c:pt>
                <c:pt idx="60">
                  <c:v>0.94137314809477168</c:v>
                </c:pt>
                <c:pt idx="61">
                  <c:v>0.94438519628754281</c:v>
                </c:pt>
                <c:pt idx="62">
                  <c:v>0.94700812820660663</c:v>
                </c:pt>
                <c:pt idx="63">
                  <c:v>0.94977517726408056</c:v>
                </c:pt>
                <c:pt idx="64">
                  <c:v>0.95228281547241633</c:v>
                </c:pt>
                <c:pt idx="65">
                  <c:v>0.95468957168386503</c:v>
                </c:pt>
                <c:pt idx="66">
                  <c:v>0.95722603331988276</c:v>
                </c:pt>
                <c:pt idx="67">
                  <c:v>0.95892661555312197</c:v>
                </c:pt>
                <c:pt idx="68">
                  <c:v>0.96091543206318131</c:v>
                </c:pt>
                <c:pt idx="69">
                  <c:v>0.96280336657635357</c:v>
                </c:pt>
                <c:pt idx="70">
                  <c:v>0.96459041909263876</c:v>
                </c:pt>
                <c:pt idx="71">
                  <c:v>0.96601717876289872</c:v>
                </c:pt>
                <c:pt idx="72">
                  <c:v>0.9668818815933593</c:v>
                </c:pt>
                <c:pt idx="73">
                  <c:v>0.96793393670375305</c:v>
                </c:pt>
                <c:pt idx="74">
                  <c:v>0.96894275667262375</c:v>
                </c:pt>
                <c:pt idx="75">
                  <c:v>0.96985069464460738</c:v>
                </c:pt>
                <c:pt idx="76">
                  <c:v>0.97097480832420613</c:v>
                </c:pt>
                <c:pt idx="77">
                  <c:v>0.97186833458234878</c:v>
                </c:pt>
                <c:pt idx="78">
                  <c:v>0.97258892027439925</c:v>
                </c:pt>
                <c:pt idx="79">
                  <c:v>0.97339597624949581</c:v>
                </c:pt>
                <c:pt idx="80">
                  <c:v>0.97413097365538737</c:v>
                </c:pt>
                <c:pt idx="81">
                  <c:v>0.97466420706750478</c:v>
                </c:pt>
                <c:pt idx="82">
                  <c:v>0.97495244134432502</c:v>
                </c:pt>
                <c:pt idx="83">
                  <c:v>0.97597567302703669</c:v>
                </c:pt>
                <c:pt idx="84">
                  <c:v>0.97740243269729665</c:v>
                </c:pt>
                <c:pt idx="85">
                  <c:v>0.9789156626506027</c:v>
                </c:pt>
                <c:pt idx="86">
                  <c:v>0.98012624661324754</c:v>
                </c:pt>
                <c:pt idx="87">
                  <c:v>0.98101977287139019</c:v>
                </c:pt>
                <c:pt idx="88">
                  <c:v>0.98188447570185078</c:v>
                </c:pt>
                <c:pt idx="89">
                  <c:v>0.98270594339078832</c:v>
                </c:pt>
                <c:pt idx="90">
                  <c:v>0.98341211736899781</c:v>
                </c:pt>
                <c:pt idx="91">
                  <c:v>0.98398858592263816</c:v>
                </c:pt>
                <c:pt idx="92">
                  <c:v>0.98459387790396058</c:v>
                </c:pt>
                <c:pt idx="93">
                  <c:v>0.98511269960223691</c:v>
                </c:pt>
                <c:pt idx="94">
                  <c:v>0.98597740243269749</c:v>
                </c:pt>
                <c:pt idx="95">
                  <c:v>0.98639534213408675</c:v>
                </c:pt>
                <c:pt idx="96">
                  <c:v>0.98664034126938394</c:v>
                </c:pt>
                <c:pt idx="97">
                  <c:v>0.99096385542168697</c:v>
                </c:pt>
                <c:pt idx="98">
                  <c:v>0.99537383985703598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72096"/>
        <c:axId val="82374016"/>
      </c:lineChart>
      <c:catAx>
        <c:axId val="82372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374016"/>
        <c:crosses val="autoZero"/>
        <c:auto val="1"/>
        <c:lblAlgn val="ctr"/>
        <c:lblOffset val="100"/>
        <c:noMultiLvlLbl val="0"/>
      </c:catAx>
      <c:valAx>
        <c:axId val="8237401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37209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MC!$AC$2:$AC$101</c:f>
              <c:numCache>
                <c:formatCode>0%</c:formatCode>
                <c:ptCount val="100"/>
                <c:pt idx="0">
                  <c:v>0.13676369743334907</c:v>
                </c:pt>
                <c:pt idx="1">
                  <c:v>0.21493508490332924</c:v>
                </c:pt>
                <c:pt idx="2">
                  <c:v>0.2753827895732005</c:v>
                </c:pt>
                <c:pt idx="3">
                  <c:v>0.3248484648604355</c:v>
                </c:pt>
                <c:pt idx="4">
                  <c:v>0.37094268946262787</c:v>
                </c:pt>
                <c:pt idx="5">
                  <c:v>0.41028284375081381</c:v>
                </c:pt>
                <c:pt idx="6">
                  <c:v>0.44669747236917445</c:v>
                </c:pt>
                <c:pt idx="7">
                  <c:v>0.47923135341854856</c:v>
                </c:pt>
                <c:pt idx="8">
                  <c:v>0.50830091105667008</c:v>
                </c:pt>
                <c:pt idx="9">
                  <c:v>0.53611066053243317</c:v>
                </c:pt>
                <c:pt idx="10">
                  <c:v>0.56140006300490519</c:v>
                </c:pt>
                <c:pt idx="11">
                  <c:v>0.58666389404689279</c:v>
                </c:pt>
                <c:pt idx="12">
                  <c:v>0.6090907669407134</c:v>
                </c:pt>
                <c:pt idx="13">
                  <c:v>0.63064413099611949</c:v>
                </c:pt>
                <c:pt idx="14">
                  <c:v>0.64953620595029682</c:v>
                </c:pt>
                <c:pt idx="15">
                  <c:v>0.66721134153808659</c:v>
                </c:pt>
                <c:pt idx="16">
                  <c:v>0.68401965109689822</c:v>
                </c:pt>
                <c:pt idx="17">
                  <c:v>0.70029548386385321</c:v>
                </c:pt>
                <c:pt idx="18">
                  <c:v>0.71519994660804076</c:v>
                </c:pt>
                <c:pt idx="19">
                  <c:v>0.72924269111442641</c:v>
                </c:pt>
                <c:pt idx="20">
                  <c:v>0.74291419987357044</c:v>
                </c:pt>
                <c:pt idx="21">
                  <c:v>0.75584879261500992</c:v>
                </c:pt>
                <c:pt idx="22">
                  <c:v>0.76693798818853687</c:v>
                </c:pt>
                <c:pt idx="23">
                  <c:v>0.77734766196646354</c:v>
                </c:pt>
                <c:pt idx="24">
                  <c:v>0.78788899938424217</c:v>
                </c:pt>
                <c:pt idx="25">
                  <c:v>0.79806925400753959</c:v>
                </c:pt>
                <c:pt idx="26">
                  <c:v>0.80804376346201356</c:v>
                </c:pt>
                <c:pt idx="27">
                  <c:v>0.81740021162724752</c:v>
                </c:pt>
                <c:pt idx="28">
                  <c:v>0.82586183137700042</c:v>
                </c:pt>
                <c:pt idx="29">
                  <c:v>0.8344190030077353</c:v>
                </c:pt>
                <c:pt idx="30">
                  <c:v>0.8426390233070068</c:v>
                </c:pt>
                <c:pt idx="31">
                  <c:v>0.85030033893302759</c:v>
                </c:pt>
                <c:pt idx="32">
                  <c:v>0.85754509818328672</c:v>
                </c:pt>
                <c:pt idx="33">
                  <c:v>0.86457086958541951</c:v>
                </c:pt>
                <c:pt idx="34">
                  <c:v>0.87107384858632275</c:v>
                </c:pt>
                <c:pt idx="35">
                  <c:v>0.87661682960176479</c:v>
                </c:pt>
                <c:pt idx="36">
                  <c:v>0.88255425642735008</c:v>
                </c:pt>
                <c:pt idx="37">
                  <c:v>0.88831508172095941</c:v>
                </c:pt>
                <c:pt idx="38">
                  <c:v>0.89406574014412121</c:v>
                </c:pt>
                <c:pt idx="39">
                  <c:v>0.89830089465699636</c:v>
                </c:pt>
                <c:pt idx="40">
                  <c:v>0.90275730792061437</c:v>
                </c:pt>
                <c:pt idx="41">
                  <c:v>0.90746652437285247</c:v>
                </c:pt>
                <c:pt idx="42">
                  <c:v>0.91176523864322978</c:v>
                </c:pt>
                <c:pt idx="43">
                  <c:v>0.91631926360552485</c:v>
                </c:pt>
                <c:pt idx="44">
                  <c:v>0.92005342313482852</c:v>
                </c:pt>
                <c:pt idx="45">
                  <c:v>0.92354788065832927</c:v>
                </c:pt>
                <c:pt idx="46">
                  <c:v>0.92706245619857452</c:v>
                </c:pt>
                <c:pt idx="47">
                  <c:v>0.93023076664190152</c:v>
                </c:pt>
                <c:pt idx="48">
                  <c:v>0.93320425962041564</c:v>
                </c:pt>
                <c:pt idx="49">
                  <c:v>0.9364354896076369</c:v>
                </c:pt>
                <c:pt idx="50">
                  <c:v>0.93917334222537507</c:v>
                </c:pt>
                <c:pt idx="51">
                  <c:v>0.94189223663362953</c:v>
                </c:pt>
                <c:pt idx="52">
                  <c:v>0.94408900668963658</c:v>
                </c:pt>
                <c:pt idx="53">
                  <c:v>0.94631258453066802</c:v>
                </c:pt>
                <c:pt idx="54">
                  <c:v>0.94836213561184235</c:v>
                </c:pt>
                <c:pt idx="55">
                  <c:v>0.95027936196302609</c:v>
                </c:pt>
                <c:pt idx="56">
                  <c:v>0.9519835989892359</c:v>
                </c:pt>
                <c:pt idx="57">
                  <c:v>0.95380938149675509</c:v>
                </c:pt>
                <c:pt idx="58">
                  <c:v>0.95545361241490956</c:v>
                </c:pt>
                <c:pt idx="59">
                  <c:v>0.95758721704788308</c:v>
                </c:pt>
                <c:pt idx="60">
                  <c:v>0.95935757468602678</c:v>
                </c:pt>
                <c:pt idx="61">
                  <c:v>0.9611365473725032</c:v>
                </c:pt>
                <c:pt idx="62">
                  <c:v>0.96282511540262061</c:v>
                </c:pt>
                <c:pt idx="63">
                  <c:v>0.96432461861193841</c:v>
                </c:pt>
                <c:pt idx="64">
                  <c:v>0.96575637515954271</c:v>
                </c:pt>
                <c:pt idx="65">
                  <c:v>0.96721491861564068</c:v>
                </c:pt>
                <c:pt idx="66">
                  <c:v>0.96842993270197542</c:v>
                </c:pt>
                <c:pt idx="67">
                  <c:v>0.96983351289198771</c:v>
                </c:pt>
                <c:pt idx="68">
                  <c:v>0.97157092040585424</c:v>
                </c:pt>
                <c:pt idx="69">
                  <c:v>0.9729807148431695</c:v>
                </c:pt>
                <c:pt idx="70">
                  <c:v>0.97422154623912793</c:v>
                </c:pt>
                <c:pt idx="71">
                  <c:v>0.97534514895640134</c:v>
                </c:pt>
                <c:pt idx="72">
                  <c:v>0.97648657791127214</c:v>
                </c:pt>
                <c:pt idx="73">
                  <c:v>0.97823483890148455</c:v>
                </c:pt>
                <c:pt idx="74">
                  <c:v>0.9792837384330948</c:v>
                </c:pt>
                <c:pt idx="75">
                  <c:v>0.98055955889449475</c:v>
                </c:pt>
                <c:pt idx="76">
                  <c:v>0.98169917855003885</c:v>
                </c:pt>
                <c:pt idx="77">
                  <c:v>0.98280905610818892</c:v>
                </c:pt>
                <c:pt idx="78">
                  <c:v>0.98376566281721978</c:v>
                </c:pt>
                <c:pt idx="79">
                  <c:v>0.98486514618269927</c:v>
                </c:pt>
                <c:pt idx="80">
                  <c:v>0.98597884182635165</c:v>
                </c:pt>
                <c:pt idx="81">
                  <c:v>0.98698648469408334</c:v>
                </c:pt>
                <c:pt idx="82">
                  <c:v>0.98767745610696145</c:v>
                </c:pt>
                <c:pt idx="83">
                  <c:v>0.98866876888846222</c:v>
                </c:pt>
                <c:pt idx="84">
                  <c:v>0.98916336637518354</c:v>
                </c:pt>
                <c:pt idx="85">
                  <c:v>0.99008723868408766</c:v>
                </c:pt>
                <c:pt idx="86">
                  <c:v>0.99107893652159895</c:v>
                </c:pt>
                <c:pt idx="87">
                  <c:v>0.99156878575739482</c:v>
                </c:pt>
                <c:pt idx="88">
                  <c:v>0.99212477880126981</c:v>
                </c:pt>
                <c:pt idx="89">
                  <c:v>0.99270755643402397</c:v>
                </c:pt>
                <c:pt idx="90">
                  <c:v>0.99330151460877159</c:v>
                </c:pt>
                <c:pt idx="91">
                  <c:v>0.99399164864080747</c:v>
                </c:pt>
                <c:pt idx="92">
                  <c:v>0.99491447944279143</c:v>
                </c:pt>
                <c:pt idx="93">
                  <c:v>0.9956863938043955</c:v>
                </c:pt>
                <c:pt idx="94">
                  <c:v>0.99685383955573881</c:v>
                </c:pt>
                <c:pt idx="95">
                  <c:v>0.99734049468233865</c:v>
                </c:pt>
                <c:pt idx="96">
                  <c:v>0.9978089408349452</c:v>
                </c:pt>
                <c:pt idx="97">
                  <c:v>0.99810472184141863</c:v>
                </c:pt>
                <c:pt idx="98">
                  <c:v>0.9985065185099804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MC!$AD$2:$AD$101</c:f>
              <c:numCache>
                <c:formatCode>0%</c:formatCode>
                <c:ptCount val="100"/>
                <c:pt idx="0">
                  <c:v>0.1026747189734224</c:v>
                </c:pt>
                <c:pt idx="1">
                  <c:v>0.15999382036134471</c:v>
                </c:pt>
                <c:pt idx="2">
                  <c:v>0.20854571134322947</c:v>
                </c:pt>
                <c:pt idx="3">
                  <c:v>0.24916191109542363</c:v>
                </c:pt>
                <c:pt idx="4">
                  <c:v>0.2845998381841543</c:v>
                </c:pt>
                <c:pt idx="5">
                  <c:v>0.31796159893469134</c:v>
                </c:pt>
                <c:pt idx="6">
                  <c:v>0.34528454018929611</c:v>
                </c:pt>
                <c:pt idx="7">
                  <c:v>0.37348608879503342</c:v>
                </c:pt>
                <c:pt idx="8">
                  <c:v>0.39772980672162195</c:v>
                </c:pt>
                <c:pt idx="9">
                  <c:v>0.42037253366435035</c:v>
                </c:pt>
                <c:pt idx="10">
                  <c:v>0.43975934528212024</c:v>
                </c:pt>
                <c:pt idx="11">
                  <c:v>0.45931682021869108</c:v>
                </c:pt>
                <c:pt idx="12">
                  <c:v>0.47799264910910627</c:v>
                </c:pt>
                <c:pt idx="13">
                  <c:v>0.49681181625925985</c:v>
                </c:pt>
                <c:pt idx="14">
                  <c:v>0.51305990179730931</c:v>
                </c:pt>
                <c:pt idx="15">
                  <c:v>0.52943929607418894</c:v>
                </c:pt>
                <c:pt idx="16">
                  <c:v>0.54502659302351331</c:v>
                </c:pt>
                <c:pt idx="17">
                  <c:v>0.56133682799343587</c:v>
                </c:pt>
                <c:pt idx="18">
                  <c:v>0.57712979356430449</c:v>
                </c:pt>
                <c:pt idx="19">
                  <c:v>0.59288666825283387</c:v>
                </c:pt>
                <c:pt idx="20">
                  <c:v>0.60784465842171831</c:v>
                </c:pt>
                <c:pt idx="21">
                  <c:v>0.62239605727882519</c:v>
                </c:pt>
                <c:pt idx="22">
                  <c:v>0.63652226847453608</c:v>
                </c:pt>
                <c:pt idx="23">
                  <c:v>0.6506527686374971</c:v>
                </c:pt>
                <c:pt idx="24">
                  <c:v>0.66413375585792189</c:v>
                </c:pt>
                <c:pt idx="25">
                  <c:v>0.67743810443253838</c:v>
                </c:pt>
                <c:pt idx="26">
                  <c:v>0.69100621405477425</c:v>
                </c:pt>
                <c:pt idx="27">
                  <c:v>0.70379192233815457</c:v>
                </c:pt>
                <c:pt idx="28">
                  <c:v>0.71621341634744973</c:v>
                </c:pt>
                <c:pt idx="29">
                  <c:v>0.727624936276419</c:v>
                </c:pt>
                <c:pt idx="30">
                  <c:v>0.73848248586537601</c:v>
                </c:pt>
                <c:pt idx="31">
                  <c:v>0.75047127434261107</c:v>
                </c:pt>
                <c:pt idx="32">
                  <c:v>0.76119443010542442</c:v>
                </c:pt>
                <c:pt idx="33">
                  <c:v>0.77095346592777192</c:v>
                </c:pt>
                <c:pt idx="34">
                  <c:v>0.78116873513227048</c:v>
                </c:pt>
                <c:pt idx="35">
                  <c:v>0.790159108692573</c:v>
                </c:pt>
                <c:pt idx="36">
                  <c:v>0.79872439433490394</c:v>
                </c:pt>
                <c:pt idx="37">
                  <c:v>0.80649041504080843</c:v>
                </c:pt>
                <c:pt idx="38">
                  <c:v>0.81388662192317296</c:v>
                </c:pt>
                <c:pt idx="39">
                  <c:v>0.82181630999048183</c:v>
                </c:pt>
                <c:pt idx="40">
                  <c:v>0.83010717827608183</c:v>
                </c:pt>
                <c:pt idx="41">
                  <c:v>0.83765702250665997</c:v>
                </c:pt>
                <c:pt idx="42">
                  <c:v>0.84514766321580714</c:v>
                </c:pt>
                <c:pt idx="43">
                  <c:v>0.8532265303322194</c:v>
                </c:pt>
                <c:pt idx="44">
                  <c:v>0.86047110169370222</c:v>
                </c:pt>
                <c:pt idx="45">
                  <c:v>0.86674606954599065</c:v>
                </c:pt>
                <c:pt idx="46">
                  <c:v>0.87346486084274033</c:v>
                </c:pt>
                <c:pt idx="47">
                  <c:v>0.88027727410119028</c:v>
                </c:pt>
                <c:pt idx="48">
                  <c:v>0.8867912898279865</c:v>
                </c:pt>
                <c:pt idx="49">
                  <c:v>0.8933183278707062</c:v>
                </c:pt>
                <c:pt idx="50">
                  <c:v>0.90000315769124739</c:v>
                </c:pt>
                <c:pt idx="51">
                  <c:v>0.90525881733437563</c:v>
                </c:pt>
                <c:pt idx="52">
                  <c:v>0.91060802935076846</c:v>
                </c:pt>
                <c:pt idx="53">
                  <c:v>0.91642860095560674</c:v>
                </c:pt>
                <c:pt idx="54">
                  <c:v>0.92157436886078137</c:v>
                </c:pt>
                <c:pt idx="55">
                  <c:v>0.92521305305638213</c:v>
                </c:pt>
                <c:pt idx="56">
                  <c:v>0.92912371205462274</c:v>
                </c:pt>
                <c:pt idx="57">
                  <c:v>0.93220735888753137</c:v>
                </c:pt>
                <c:pt idx="58">
                  <c:v>0.93490643682892904</c:v>
                </c:pt>
                <c:pt idx="59">
                  <c:v>0.9379792441031789</c:v>
                </c:pt>
                <c:pt idx="60">
                  <c:v>0.94065186452134497</c:v>
                </c:pt>
                <c:pt idx="61">
                  <c:v>0.94351346393457347</c:v>
                </c:pt>
                <c:pt idx="62">
                  <c:v>0.94596435240063426</c:v>
                </c:pt>
                <c:pt idx="63">
                  <c:v>0.94838692301261718</c:v>
                </c:pt>
                <c:pt idx="64">
                  <c:v>0.95071214404236393</c:v>
                </c:pt>
                <c:pt idx="65">
                  <c:v>0.9531690055158174</c:v>
                </c:pt>
                <c:pt idx="66">
                  <c:v>0.95583444440742504</c:v>
                </c:pt>
                <c:pt idx="67">
                  <c:v>0.95745473458410368</c:v>
                </c:pt>
                <c:pt idx="68">
                  <c:v>0.9595782767292832</c:v>
                </c:pt>
                <c:pt idx="69">
                  <c:v>0.96130323951124219</c:v>
                </c:pt>
                <c:pt idx="70">
                  <c:v>0.9629105491250588</c:v>
                </c:pt>
                <c:pt idx="71">
                  <c:v>0.96434548818378651</c:v>
                </c:pt>
                <c:pt idx="72">
                  <c:v>0.96530703799136253</c:v>
                </c:pt>
                <c:pt idx="73">
                  <c:v>0.96659045519032027</c:v>
                </c:pt>
                <c:pt idx="74">
                  <c:v>0.9675325341536033</c:v>
                </c:pt>
                <c:pt idx="75">
                  <c:v>0.96860209681137055</c:v>
                </c:pt>
                <c:pt idx="76">
                  <c:v>0.97022345864995807</c:v>
                </c:pt>
                <c:pt idx="77">
                  <c:v>0.97101848333103935</c:v>
                </c:pt>
                <c:pt idx="78">
                  <c:v>0.97174752657705799</c:v>
                </c:pt>
                <c:pt idx="79">
                  <c:v>0.97240848913687217</c:v>
                </c:pt>
                <c:pt idx="80">
                  <c:v>0.97313302769149013</c:v>
                </c:pt>
                <c:pt idx="81">
                  <c:v>0.97384633235298079</c:v>
                </c:pt>
                <c:pt idx="82">
                  <c:v>0.97409650045950447</c:v>
                </c:pt>
                <c:pt idx="83">
                  <c:v>0.97532124996798564</c:v>
                </c:pt>
                <c:pt idx="84">
                  <c:v>0.97689090064004647</c:v>
                </c:pt>
                <c:pt idx="85">
                  <c:v>0.97849721745884788</c:v>
                </c:pt>
                <c:pt idx="86">
                  <c:v>0.97964198201940056</c:v>
                </c:pt>
                <c:pt idx="87">
                  <c:v>0.98056452982841291</c:v>
                </c:pt>
                <c:pt idx="88">
                  <c:v>0.98142895505636141</c:v>
                </c:pt>
                <c:pt idx="89">
                  <c:v>0.98205513499642638</c:v>
                </c:pt>
                <c:pt idx="90">
                  <c:v>0.98281379740026942</c:v>
                </c:pt>
                <c:pt idx="91">
                  <c:v>0.983440527088976</c:v>
                </c:pt>
                <c:pt idx="92">
                  <c:v>0.98402625527140153</c:v>
                </c:pt>
                <c:pt idx="93">
                  <c:v>0.98470836575680776</c:v>
                </c:pt>
                <c:pt idx="94">
                  <c:v>0.98562876096354424</c:v>
                </c:pt>
                <c:pt idx="95">
                  <c:v>0.98594674995944609</c:v>
                </c:pt>
                <c:pt idx="96">
                  <c:v>0.98631596996166859</c:v>
                </c:pt>
                <c:pt idx="97">
                  <c:v>0.99057775596886444</c:v>
                </c:pt>
                <c:pt idx="98">
                  <c:v>0.99544201777533059</c:v>
                </c:pt>
                <c:pt idx="99">
                  <c:v>0.99999999999999922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482688"/>
        <c:axId val="82484608"/>
      </c:lineChart>
      <c:catAx>
        <c:axId val="82482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484608"/>
        <c:crosses val="autoZero"/>
        <c:auto val="1"/>
        <c:lblAlgn val="ctr"/>
        <c:lblOffset val="100"/>
        <c:noMultiLvlLbl val="0"/>
      </c:catAx>
      <c:valAx>
        <c:axId val="8248460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48268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Online Response </a:t>
            </a:r>
            <a:r>
              <a:rPr lang="en-US" dirty="0"/>
              <a:t>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0.15377625502894265</c:v>
                </c:pt>
                <c:pt idx="1">
                  <c:v>0.23522906790110448</c:v>
                </c:pt>
                <c:pt idx="2">
                  <c:v>0.29550540756825228</c:v>
                </c:pt>
                <c:pt idx="3">
                  <c:v>0.34580891237110029</c:v>
                </c:pt>
                <c:pt idx="4">
                  <c:v>0.39050961762333292</c:v>
                </c:pt>
                <c:pt idx="5">
                  <c:v>0.42903001347747616</c:v>
                </c:pt>
                <c:pt idx="6">
                  <c:v>0.46371922278305033</c:v>
                </c:pt>
                <c:pt idx="7">
                  <c:v>0.49496611937578022</c:v>
                </c:pt>
                <c:pt idx="8">
                  <c:v>0.5243190336851361</c:v>
                </c:pt>
                <c:pt idx="9">
                  <c:v>0.55073369023514651</c:v>
                </c:pt>
                <c:pt idx="10">
                  <c:v>0.57443765737137431</c:v>
                </c:pt>
                <c:pt idx="11">
                  <c:v>0.6005603892306467</c:v>
                </c:pt>
                <c:pt idx="12">
                  <c:v>0.62188244309148266</c:v>
                </c:pt>
                <c:pt idx="13">
                  <c:v>0.64319271688913626</c:v>
                </c:pt>
                <c:pt idx="14">
                  <c:v>0.6618701659406343</c:v>
                </c:pt>
                <c:pt idx="15">
                  <c:v>0.67920182027396236</c:v>
                </c:pt>
                <c:pt idx="16">
                  <c:v>0.69547483055425297</c:v>
                </c:pt>
                <c:pt idx="17">
                  <c:v>0.71145652064704779</c:v>
                </c:pt>
                <c:pt idx="18">
                  <c:v>0.72585072710037413</c:v>
                </c:pt>
                <c:pt idx="19">
                  <c:v>0.74095532173886747</c:v>
                </c:pt>
                <c:pt idx="20">
                  <c:v>0.7541952602512777</c:v>
                </c:pt>
                <c:pt idx="21">
                  <c:v>0.76677402721749433</c:v>
                </c:pt>
                <c:pt idx="22">
                  <c:v>0.77760335017556803</c:v>
                </c:pt>
                <c:pt idx="23">
                  <c:v>0.78801314788351806</c:v>
                </c:pt>
                <c:pt idx="24">
                  <c:v>0.79841102215251669</c:v>
                </c:pt>
                <c:pt idx="25">
                  <c:v>0.80829708367640762</c:v>
                </c:pt>
                <c:pt idx="26">
                  <c:v>0.8181467975053478</c:v>
                </c:pt>
                <c:pt idx="27">
                  <c:v>0.82709859926833651</c:v>
                </c:pt>
                <c:pt idx="28">
                  <c:v>0.83525400675986461</c:v>
                </c:pt>
                <c:pt idx="29">
                  <c:v>0.84302741857755892</c:v>
                </c:pt>
                <c:pt idx="30">
                  <c:v>0.85050308154827725</c:v>
                </c:pt>
                <c:pt idx="31">
                  <c:v>0.85774430963660409</c:v>
                </c:pt>
                <c:pt idx="32">
                  <c:v>0.8650506264490343</c:v>
                </c:pt>
                <c:pt idx="33">
                  <c:v>0.87138673880777295</c:v>
                </c:pt>
                <c:pt idx="34">
                  <c:v>0.87740563421511852</c:v>
                </c:pt>
                <c:pt idx="35">
                  <c:v>0.88291328650541157</c:v>
                </c:pt>
                <c:pt idx="36">
                  <c:v>0.88865100652967288</c:v>
                </c:pt>
                <c:pt idx="37">
                  <c:v>0.89344846826085889</c:v>
                </c:pt>
                <c:pt idx="38">
                  <c:v>0.89900681744806477</c:v>
                </c:pt>
                <c:pt idx="39">
                  <c:v>0.90269326422032203</c:v>
                </c:pt>
                <c:pt idx="40">
                  <c:v>0.90639359906706796</c:v>
                </c:pt>
                <c:pt idx="41">
                  <c:v>0.9105361512856468</c:v>
                </c:pt>
                <c:pt idx="42">
                  <c:v>0.91430554287777865</c:v>
                </c:pt>
                <c:pt idx="43">
                  <c:v>0.91814965262066128</c:v>
                </c:pt>
                <c:pt idx="44">
                  <c:v>0.92170445718685556</c:v>
                </c:pt>
                <c:pt idx="45">
                  <c:v>0.92477016825479685</c:v>
                </c:pt>
                <c:pt idx="46">
                  <c:v>0.92771674180874408</c:v>
                </c:pt>
                <c:pt idx="47">
                  <c:v>0.93080629975458817</c:v>
                </c:pt>
                <c:pt idx="48">
                  <c:v>0.9333740396516611</c:v>
                </c:pt>
                <c:pt idx="49">
                  <c:v>0.93639509498009132</c:v>
                </c:pt>
                <c:pt idx="50">
                  <c:v>0.93904474894151035</c:v>
                </c:pt>
                <c:pt idx="51">
                  <c:v>0.94167215253358949</c:v>
                </c:pt>
                <c:pt idx="52">
                  <c:v>0.94395486140189855</c:v>
                </c:pt>
                <c:pt idx="53">
                  <c:v>0.94630156623844996</c:v>
                </c:pt>
                <c:pt idx="54">
                  <c:v>0.94826512839501564</c:v>
                </c:pt>
                <c:pt idx="55">
                  <c:v>0.95030082406346938</c:v>
                </c:pt>
                <c:pt idx="56">
                  <c:v>0.95202803707737638</c:v>
                </c:pt>
                <c:pt idx="57">
                  <c:v>0.95360632141750445</c:v>
                </c:pt>
                <c:pt idx="58">
                  <c:v>0.95531808472354696</c:v>
                </c:pt>
                <c:pt idx="59">
                  <c:v>0.95739867250777955</c:v>
                </c:pt>
                <c:pt idx="60">
                  <c:v>0.95899976522024033</c:v>
                </c:pt>
                <c:pt idx="61">
                  <c:v>0.96072533135031424</c:v>
                </c:pt>
                <c:pt idx="62">
                  <c:v>0.96219199571676861</c:v>
                </c:pt>
                <c:pt idx="63">
                  <c:v>0.96382976937596765</c:v>
                </c:pt>
                <c:pt idx="64">
                  <c:v>0.9652205918356439</c:v>
                </c:pt>
                <c:pt idx="65">
                  <c:v>0.9666164363222558</c:v>
                </c:pt>
                <c:pt idx="66">
                  <c:v>0.96780818733921237</c:v>
                </c:pt>
                <c:pt idx="67">
                  <c:v>0.96921855927874223</c:v>
                </c:pt>
                <c:pt idx="68">
                  <c:v>0.97136473953978009</c:v>
                </c:pt>
                <c:pt idx="69">
                  <c:v>0.97286702697229877</c:v>
                </c:pt>
                <c:pt idx="70">
                  <c:v>0.97410983138808027</c:v>
                </c:pt>
                <c:pt idx="71">
                  <c:v>0.97536447399235593</c:v>
                </c:pt>
                <c:pt idx="72">
                  <c:v>0.97646928116798926</c:v>
                </c:pt>
                <c:pt idx="73">
                  <c:v>0.9783413347087484</c:v>
                </c:pt>
                <c:pt idx="74">
                  <c:v>0.97932828312724629</c:v>
                </c:pt>
                <c:pt idx="75">
                  <c:v>0.98062768609659412</c:v>
                </c:pt>
                <c:pt idx="76">
                  <c:v>0.9817051085003492</c:v>
                </c:pt>
                <c:pt idx="77">
                  <c:v>0.98288902422528124</c:v>
                </c:pt>
                <c:pt idx="78">
                  <c:v>0.98390528717600756</c:v>
                </c:pt>
                <c:pt idx="79">
                  <c:v>0.9850424740253092</c:v>
                </c:pt>
                <c:pt idx="80">
                  <c:v>0.9861957460858839</c:v>
                </c:pt>
                <c:pt idx="81">
                  <c:v>0.98717923023580112</c:v>
                </c:pt>
                <c:pt idx="82">
                  <c:v>0.98776174273510686</c:v>
                </c:pt>
                <c:pt idx="83">
                  <c:v>0.98859780946935083</c:v>
                </c:pt>
                <c:pt idx="84">
                  <c:v>0.9891649768863533</c:v>
                </c:pt>
                <c:pt idx="85">
                  <c:v>0.98992913098489377</c:v>
                </c:pt>
                <c:pt idx="86">
                  <c:v>0.99081018671043619</c:v>
                </c:pt>
                <c:pt idx="87">
                  <c:v>0.9913572970198623</c:v>
                </c:pt>
                <c:pt idx="88">
                  <c:v>0.99175977992857933</c:v>
                </c:pt>
                <c:pt idx="89">
                  <c:v>0.99235788938653946</c:v>
                </c:pt>
                <c:pt idx="90">
                  <c:v>0.99295961811391154</c:v>
                </c:pt>
                <c:pt idx="91">
                  <c:v>0.99346962509933401</c:v>
                </c:pt>
                <c:pt idx="92">
                  <c:v>0.9941594020489527</c:v>
                </c:pt>
                <c:pt idx="93">
                  <c:v>0.99481403643508426</c:v>
                </c:pt>
                <c:pt idx="94">
                  <c:v>0.99606228913008754</c:v>
                </c:pt>
                <c:pt idx="95">
                  <c:v>0.99660986444200772</c:v>
                </c:pt>
                <c:pt idx="96">
                  <c:v>0.99718427814787558</c:v>
                </c:pt>
                <c:pt idx="97">
                  <c:v>0.99756109679394234</c:v>
                </c:pt>
                <c:pt idx="98">
                  <c:v>0.9981094354849569</c:v>
                </c:pt>
                <c:pt idx="99">
                  <c:v>0.99999999999999967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MC!$L$2:$L$101</c:f>
              <c:numCache>
                <c:formatCode>0%</c:formatCode>
                <c:ptCount val="100"/>
                <c:pt idx="0">
                  <c:v>9.579466190119329E-2</c:v>
                </c:pt>
                <c:pt idx="1">
                  <c:v>0.15380181011125843</c:v>
                </c:pt>
                <c:pt idx="2">
                  <c:v>0.20009223496858247</c:v>
                </c:pt>
                <c:pt idx="3">
                  <c:v>0.23939297861301667</c:v>
                </c:pt>
                <c:pt idx="4">
                  <c:v>0.274557560385081</c:v>
                </c:pt>
                <c:pt idx="5">
                  <c:v>0.30600391998616477</c:v>
                </c:pt>
                <c:pt idx="6">
                  <c:v>0.33270882573355626</c:v>
                </c:pt>
                <c:pt idx="7">
                  <c:v>0.35905343863492251</c:v>
                </c:pt>
                <c:pt idx="8">
                  <c:v>0.38278953133106591</c:v>
                </c:pt>
                <c:pt idx="9">
                  <c:v>0.40538709863376954</c:v>
                </c:pt>
                <c:pt idx="10">
                  <c:v>0.4251599700236352</c:v>
                </c:pt>
                <c:pt idx="11">
                  <c:v>0.44435637285986052</c:v>
                </c:pt>
                <c:pt idx="12">
                  <c:v>0.46342307027151669</c:v>
                </c:pt>
                <c:pt idx="13">
                  <c:v>0.48159624142503027</c:v>
                </c:pt>
                <c:pt idx="14">
                  <c:v>0.49780941949616647</c:v>
                </c:pt>
                <c:pt idx="15">
                  <c:v>0.51429642013028187</c:v>
                </c:pt>
                <c:pt idx="16">
                  <c:v>0.52954401337407042</c:v>
                </c:pt>
                <c:pt idx="17">
                  <c:v>0.54559866259295553</c:v>
                </c:pt>
                <c:pt idx="18">
                  <c:v>0.56114890182740529</c:v>
                </c:pt>
                <c:pt idx="19">
                  <c:v>0.57677119963106005</c:v>
                </c:pt>
                <c:pt idx="20">
                  <c:v>0.59255202628696602</c:v>
                </c:pt>
                <c:pt idx="21">
                  <c:v>0.60778520781691359</c:v>
                </c:pt>
                <c:pt idx="22">
                  <c:v>0.62203839280567241</c:v>
                </c:pt>
                <c:pt idx="23">
                  <c:v>0.63627716608059026</c:v>
                </c:pt>
                <c:pt idx="24">
                  <c:v>0.65006917622643678</c:v>
                </c:pt>
                <c:pt idx="25">
                  <c:v>0.6630108952556637</c:v>
                </c:pt>
                <c:pt idx="26">
                  <c:v>0.67605349628177769</c:v>
                </c:pt>
                <c:pt idx="27">
                  <c:v>0.68887992160027656</c:v>
                </c:pt>
                <c:pt idx="28">
                  <c:v>0.70092811437136093</c:v>
                </c:pt>
                <c:pt idx="29">
                  <c:v>0.71309160085317336</c:v>
                </c:pt>
                <c:pt idx="30">
                  <c:v>0.72476508906439141</c:v>
                </c:pt>
                <c:pt idx="31">
                  <c:v>0.73645298898945055</c:v>
                </c:pt>
                <c:pt idx="32">
                  <c:v>0.74785265463768946</c:v>
                </c:pt>
                <c:pt idx="33">
                  <c:v>0.75815703003401158</c:v>
                </c:pt>
                <c:pt idx="34">
                  <c:v>0.76833170000576467</c:v>
                </c:pt>
                <c:pt idx="35">
                  <c:v>0.77756960857785207</c:v>
                </c:pt>
                <c:pt idx="36">
                  <c:v>0.78656251801464228</c:v>
                </c:pt>
                <c:pt idx="37">
                  <c:v>0.7947627831901769</c:v>
                </c:pt>
                <c:pt idx="38">
                  <c:v>0.80257393209200434</c:v>
                </c:pt>
                <c:pt idx="39">
                  <c:v>0.81124978382429236</c:v>
                </c:pt>
                <c:pt idx="40">
                  <c:v>0.81983916527353429</c:v>
                </c:pt>
                <c:pt idx="41">
                  <c:v>0.82855825214734535</c:v>
                </c:pt>
                <c:pt idx="42">
                  <c:v>0.83704675159970021</c:v>
                </c:pt>
                <c:pt idx="43">
                  <c:v>0.84611171960569553</c:v>
                </c:pt>
                <c:pt idx="44">
                  <c:v>0.85386522165215895</c:v>
                </c:pt>
                <c:pt idx="45">
                  <c:v>0.86112872542802799</c:v>
                </c:pt>
                <c:pt idx="46">
                  <c:v>0.86906957975442445</c:v>
                </c:pt>
                <c:pt idx="47">
                  <c:v>0.87604484925347326</c:v>
                </c:pt>
                <c:pt idx="48">
                  <c:v>0.88245806191272269</c:v>
                </c:pt>
                <c:pt idx="49">
                  <c:v>0.88970715397475075</c:v>
                </c:pt>
                <c:pt idx="50">
                  <c:v>0.89648065948002542</c:v>
                </c:pt>
                <c:pt idx="51">
                  <c:v>0.90270651985934169</c:v>
                </c:pt>
                <c:pt idx="52">
                  <c:v>0.90834149997117664</c:v>
                </c:pt>
                <c:pt idx="53">
                  <c:v>0.91407736207989865</c:v>
                </c:pt>
                <c:pt idx="54">
                  <c:v>0.91972675390557457</c:v>
                </c:pt>
                <c:pt idx="55">
                  <c:v>0.92396379777483151</c:v>
                </c:pt>
                <c:pt idx="56">
                  <c:v>0.92802790107799638</c:v>
                </c:pt>
                <c:pt idx="57">
                  <c:v>0.93144347725831578</c:v>
                </c:pt>
                <c:pt idx="58">
                  <c:v>0.93481581829711213</c:v>
                </c:pt>
                <c:pt idx="59">
                  <c:v>0.93867815760650286</c:v>
                </c:pt>
                <c:pt idx="60">
                  <c:v>0.94137314809477168</c:v>
                </c:pt>
                <c:pt idx="61">
                  <c:v>0.94438519628754281</c:v>
                </c:pt>
                <c:pt idx="62">
                  <c:v>0.94700812820660663</c:v>
                </c:pt>
                <c:pt idx="63">
                  <c:v>0.94977517726408056</c:v>
                </c:pt>
                <c:pt idx="64">
                  <c:v>0.95228281547241633</c:v>
                </c:pt>
                <c:pt idx="65">
                  <c:v>0.95468957168386503</c:v>
                </c:pt>
                <c:pt idx="66">
                  <c:v>0.95722603331988276</c:v>
                </c:pt>
                <c:pt idx="67">
                  <c:v>0.95892661555312197</c:v>
                </c:pt>
                <c:pt idx="68">
                  <c:v>0.96091543206318131</c:v>
                </c:pt>
                <c:pt idx="69">
                  <c:v>0.96280336657635357</c:v>
                </c:pt>
                <c:pt idx="70">
                  <c:v>0.96459041909263876</c:v>
                </c:pt>
                <c:pt idx="71">
                  <c:v>0.96601717876289872</c:v>
                </c:pt>
                <c:pt idx="72">
                  <c:v>0.9668818815933593</c:v>
                </c:pt>
                <c:pt idx="73">
                  <c:v>0.96793393670375305</c:v>
                </c:pt>
                <c:pt idx="74">
                  <c:v>0.96894275667262375</c:v>
                </c:pt>
                <c:pt idx="75">
                  <c:v>0.96985069464460738</c:v>
                </c:pt>
                <c:pt idx="76">
                  <c:v>0.97097480832420613</c:v>
                </c:pt>
                <c:pt idx="77">
                  <c:v>0.97186833458234878</c:v>
                </c:pt>
                <c:pt idx="78">
                  <c:v>0.97258892027439925</c:v>
                </c:pt>
                <c:pt idx="79">
                  <c:v>0.97339597624949581</c:v>
                </c:pt>
                <c:pt idx="80">
                  <c:v>0.97413097365538737</c:v>
                </c:pt>
                <c:pt idx="81">
                  <c:v>0.97466420706750478</c:v>
                </c:pt>
                <c:pt idx="82">
                  <c:v>0.97495244134432502</c:v>
                </c:pt>
                <c:pt idx="83">
                  <c:v>0.97597567302703669</c:v>
                </c:pt>
                <c:pt idx="84">
                  <c:v>0.97740243269729665</c:v>
                </c:pt>
                <c:pt idx="85">
                  <c:v>0.9789156626506027</c:v>
                </c:pt>
                <c:pt idx="86">
                  <c:v>0.98012624661324754</c:v>
                </c:pt>
                <c:pt idx="87">
                  <c:v>0.98101977287139019</c:v>
                </c:pt>
                <c:pt idx="88">
                  <c:v>0.98188447570185078</c:v>
                </c:pt>
                <c:pt idx="89">
                  <c:v>0.98270594339078832</c:v>
                </c:pt>
                <c:pt idx="90">
                  <c:v>0.98341211736899781</c:v>
                </c:pt>
                <c:pt idx="91">
                  <c:v>0.98398858592263816</c:v>
                </c:pt>
                <c:pt idx="92">
                  <c:v>0.98459387790396058</c:v>
                </c:pt>
                <c:pt idx="93">
                  <c:v>0.98511269960223691</c:v>
                </c:pt>
                <c:pt idx="94">
                  <c:v>0.98597740243269749</c:v>
                </c:pt>
                <c:pt idx="95">
                  <c:v>0.98639534213408675</c:v>
                </c:pt>
                <c:pt idx="96">
                  <c:v>0.98664034126938394</c:v>
                </c:pt>
                <c:pt idx="97">
                  <c:v>0.99096385542168697</c:v>
                </c:pt>
                <c:pt idx="98">
                  <c:v>0.99537383985703598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70336"/>
        <c:axId val="82672256"/>
      </c:lineChart>
      <c:catAx>
        <c:axId val="82670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672256"/>
        <c:crosses val="autoZero"/>
        <c:auto val="1"/>
        <c:lblAlgn val="ctr"/>
        <c:lblOffset val="100"/>
        <c:noMultiLvlLbl val="0"/>
      </c:catAx>
      <c:valAx>
        <c:axId val="8267225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67033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Online Net </a:t>
            </a:r>
            <a:r>
              <a:rPr lang="en-US" dirty="0"/>
              <a:t>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Online!$AC$2:$AC$101</c:f>
              <c:numCache>
                <c:formatCode>0%</c:formatCode>
                <c:ptCount val="100"/>
                <c:pt idx="0">
                  <c:v>0.15377625502894265</c:v>
                </c:pt>
                <c:pt idx="1">
                  <c:v>0.23522906790110448</c:v>
                </c:pt>
                <c:pt idx="2">
                  <c:v>0.29550540756825228</c:v>
                </c:pt>
                <c:pt idx="3">
                  <c:v>0.34580891237110029</c:v>
                </c:pt>
                <c:pt idx="4">
                  <c:v>0.39050961762333292</c:v>
                </c:pt>
                <c:pt idx="5">
                  <c:v>0.42903001347747616</c:v>
                </c:pt>
                <c:pt idx="6">
                  <c:v>0.46371922278305033</c:v>
                </c:pt>
                <c:pt idx="7">
                  <c:v>0.49496611937578022</c:v>
                </c:pt>
                <c:pt idx="8">
                  <c:v>0.5243190336851361</c:v>
                </c:pt>
                <c:pt idx="9">
                  <c:v>0.55073369023514651</c:v>
                </c:pt>
                <c:pt idx="10">
                  <c:v>0.57443765737137431</c:v>
                </c:pt>
                <c:pt idx="11">
                  <c:v>0.6005603892306467</c:v>
                </c:pt>
                <c:pt idx="12">
                  <c:v>0.62188244309148266</c:v>
                </c:pt>
                <c:pt idx="13">
                  <c:v>0.64319271688913626</c:v>
                </c:pt>
                <c:pt idx="14">
                  <c:v>0.6618701659406343</c:v>
                </c:pt>
                <c:pt idx="15">
                  <c:v>0.67920182027396236</c:v>
                </c:pt>
                <c:pt idx="16">
                  <c:v>0.69547483055425297</c:v>
                </c:pt>
                <c:pt idx="17">
                  <c:v>0.71145652064704779</c:v>
                </c:pt>
                <c:pt idx="18">
                  <c:v>0.72585072710037413</c:v>
                </c:pt>
                <c:pt idx="19">
                  <c:v>0.74095532173886747</c:v>
                </c:pt>
                <c:pt idx="20">
                  <c:v>0.7541952602512777</c:v>
                </c:pt>
                <c:pt idx="21">
                  <c:v>0.76677402721749433</c:v>
                </c:pt>
                <c:pt idx="22">
                  <c:v>0.77760335017556803</c:v>
                </c:pt>
                <c:pt idx="23">
                  <c:v>0.78801314788351806</c:v>
                </c:pt>
                <c:pt idx="24">
                  <c:v>0.79841102215251669</c:v>
                </c:pt>
                <c:pt idx="25">
                  <c:v>0.80829708367640762</c:v>
                </c:pt>
                <c:pt idx="26">
                  <c:v>0.8181467975053478</c:v>
                </c:pt>
                <c:pt idx="27">
                  <c:v>0.82709859926833651</c:v>
                </c:pt>
                <c:pt idx="28">
                  <c:v>0.83525400675986461</c:v>
                </c:pt>
                <c:pt idx="29">
                  <c:v>0.84302741857755892</c:v>
                </c:pt>
                <c:pt idx="30">
                  <c:v>0.85050308154827725</c:v>
                </c:pt>
                <c:pt idx="31">
                  <c:v>0.85774430963660409</c:v>
                </c:pt>
                <c:pt idx="32">
                  <c:v>0.8650506264490343</c:v>
                </c:pt>
                <c:pt idx="33">
                  <c:v>0.87138673880777295</c:v>
                </c:pt>
                <c:pt idx="34">
                  <c:v>0.87740563421511852</c:v>
                </c:pt>
                <c:pt idx="35">
                  <c:v>0.88291328650541157</c:v>
                </c:pt>
                <c:pt idx="36">
                  <c:v>0.88865100652967288</c:v>
                </c:pt>
                <c:pt idx="37">
                  <c:v>0.89344846826085889</c:v>
                </c:pt>
                <c:pt idx="38">
                  <c:v>0.89900681744806477</c:v>
                </c:pt>
                <c:pt idx="39">
                  <c:v>0.90269326422032203</c:v>
                </c:pt>
                <c:pt idx="40">
                  <c:v>0.90639359906706796</c:v>
                </c:pt>
                <c:pt idx="41">
                  <c:v>0.9105361512856468</c:v>
                </c:pt>
                <c:pt idx="42">
                  <c:v>0.91430554287777865</c:v>
                </c:pt>
                <c:pt idx="43">
                  <c:v>0.91814965262066128</c:v>
                </c:pt>
                <c:pt idx="44">
                  <c:v>0.92170445718685556</c:v>
                </c:pt>
                <c:pt idx="45">
                  <c:v>0.92477016825479685</c:v>
                </c:pt>
                <c:pt idx="46">
                  <c:v>0.92771674180874408</c:v>
                </c:pt>
                <c:pt idx="47">
                  <c:v>0.93080629975458817</c:v>
                </c:pt>
                <c:pt idx="48">
                  <c:v>0.9333740396516611</c:v>
                </c:pt>
                <c:pt idx="49">
                  <c:v>0.93639509498009132</c:v>
                </c:pt>
                <c:pt idx="50">
                  <c:v>0.93904474894151035</c:v>
                </c:pt>
                <c:pt idx="51">
                  <c:v>0.94167215253358949</c:v>
                </c:pt>
                <c:pt idx="52">
                  <c:v>0.94395486140189855</c:v>
                </c:pt>
                <c:pt idx="53">
                  <c:v>0.94630156623844996</c:v>
                </c:pt>
                <c:pt idx="54">
                  <c:v>0.94826512839501564</c:v>
                </c:pt>
                <c:pt idx="55">
                  <c:v>0.95030082406346938</c:v>
                </c:pt>
                <c:pt idx="56">
                  <c:v>0.95202803707737638</c:v>
                </c:pt>
                <c:pt idx="57">
                  <c:v>0.95360632141750445</c:v>
                </c:pt>
                <c:pt idx="58">
                  <c:v>0.95531808472354696</c:v>
                </c:pt>
                <c:pt idx="59">
                  <c:v>0.95739867250777955</c:v>
                </c:pt>
                <c:pt idx="60">
                  <c:v>0.95899976522024033</c:v>
                </c:pt>
                <c:pt idx="61">
                  <c:v>0.96072533135031424</c:v>
                </c:pt>
                <c:pt idx="62">
                  <c:v>0.96219199571676861</c:v>
                </c:pt>
                <c:pt idx="63">
                  <c:v>0.96382976937596765</c:v>
                </c:pt>
                <c:pt idx="64">
                  <c:v>0.9652205918356439</c:v>
                </c:pt>
                <c:pt idx="65">
                  <c:v>0.9666164363222558</c:v>
                </c:pt>
                <c:pt idx="66">
                  <c:v>0.96780818733921237</c:v>
                </c:pt>
                <c:pt idx="67">
                  <c:v>0.96921855927874223</c:v>
                </c:pt>
                <c:pt idx="68">
                  <c:v>0.97136473953978009</c:v>
                </c:pt>
                <c:pt idx="69">
                  <c:v>0.97286702697229877</c:v>
                </c:pt>
                <c:pt idx="70">
                  <c:v>0.97410983138808027</c:v>
                </c:pt>
                <c:pt idx="71">
                  <c:v>0.97536447399235593</c:v>
                </c:pt>
                <c:pt idx="72">
                  <c:v>0.97646928116798926</c:v>
                </c:pt>
                <c:pt idx="73">
                  <c:v>0.9783413347087484</c:v>
                </c:pt>
                <c:pt idx="74">
                  <c:v>0.97932828312724629</c:v>
                </c:pt>
                <c:pt idx="75">
                  <c:v>0.98062768609659412</c:v>
                </c:pt>
                <c:pt idx="76">
                  <c:v>0.9817051085003492</c:v>
                </c:pt>
                <c:pt idx="77">
                  <c:v>0.98288902422528124</c:v>
                </c:pt>
                <c:pt idx="78">
                  <c:v>0.98390528717600756</c:v>
                </c:pt>
                <c:pt idx="79">
                  <c:v>0.9850424740253092</c:v>
                </c:pt>
                <c:pt idx="80">
                  <c:v>0.9861957460858839</c:v>
                </c:pt>
                <c:pt idx="81">
                  <c:v>0.98717923023580112</c:v>
                </c:pt>
                <c:pt idx="82">
                  <c:v>0.98776174273510686</c:v>
                </c:pt>
                <c:pt idx="83">
                  <c:v>0.98859780946935083</c:v>
                </c:pt>
                <c:pt idx="84">
                  <c:v>0.9891649768863533</c:v>
                </c:pt>
                <c:pt idx="85">
                  <c:v>0.98992913098489377</c:v>
                </c:pt>
                <c:pt idx="86">
                  <c:v>0.99081018671043619</c:v>
                </c:pt>
                <c:pt idx="87">
                  <c:v>0.9913572970198623</c:v>
                </c:pt>
                <c:pt idx="88">
                  <c:v>0.99175977992857933</c:v>
                </c:pt>
                <c:pt idx="89">
                  <c:v>0.99235788938653946</c:v>
                </c:pt>
                <c:pt idx="90">
                  <c:v>0.99295961811391154</c:v>
                </c:pt>
                <c:pt idx="91">
                  <c:v>0.99346962509933401</c:v>
                </c:pt>
                <c:pt idx="92">
                  <c:v>0.9941594020489527</c:v>
                </c:pt>
                <c:pt idx="93">
                  <c:v>0.99481403643508426</c:v>
                </c:pt>
                <c:pt idx="94">
                  <c:v>0.99606228913008754</c:v>
                </c:pt>
                <c:pt idx="95">
                  <c:v>0.99660986444200772</c:v>
                </c:pt>
                <c:pt idx="96">
                  <c:v>0.99718427814787558</c:v>
                </c:pt>
                <c:pt idx="97">
                  <c:v>0.99756109679394234</c:v>
                </c:pt>
                <c:pt idx="98">
                  <c:v>0.9981094354849569</c:v>
                </c:pt>
                <c:pt idx="99">
                  <c:v>0.99999999999999967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MC!$AD$2:$AD$101</c:f>
              <c:numCache>
                <c:formatCode>0%</c:formatCode>
                <c:ptCount val="100"/>
                <c:pt idx="0">
                  <c:v>0.1026747189734224</c:v>
                </c:pt>
                <c:pt idx="1">
                  <c:v>0.15999382036134471</c:v>
                </c:pt>
                <c:pt idx="2">
                  <c:v>0.20854571134322947</c:v>
                </c:pt>
                <c:pt idx="3">
                  <c:v>0.24916191109542363</c:v>
                </c:pt>
                <c:pt idx="4">
                  <c:v>0.2845998381841543</c:v>
                </c:pt>
                <c:pt idx="5">
                  <c:v>0.31796159893469134</c:v>
                </c:pt>
                <c:pt idx="6">
                  <c:v>0.34528454018929611</c:v>
                </c:pt>
                <c:pt idx="7">
                  <c:v>0.37348608879503342</c:v>
                </c:pt>
                <c:pt idx="8">
                  <c:v>0.39772980672162195</c:v>
                </c:pt>
                <c:pt idx="9">
                  <c:v>0.42037253366435035</c:v>
                </c:pt>
                <c:pt idx="10">
                  <c:v>0.43975934528212024</c:v>
                </c:pt>
                <c:pt idx="11">
                  <c:v>0.45931682021869108</c:v>
                </c:pt>
                <c:pt idx="12">
                  <c:v>0.47799264910910627</c:v>
                </c:pt>
                <c:pt idx="13">
                  <c:v>0.49681181625925985</c:v>
                </c:pt>
                <c:pt idx="14">
                  <c:v>0.51305990179730931</c:v>
                </c:pt>
                <c:pt idx="15">
                  <c:v>0.52943929607418894</c:v>
                </c:pt>
                <c:pt idx="16">
                  <c:v>0.54502659302351331</c:v>
                </c:pt>
                <c:pt idx="17">
                  <c:v>0.56133682799343587</c:v>
                </c:pt>
                <c:pt idx="18">
                  <c:v>0.57712979356430449</c:v>
                </c:pt>
                <c:pt idx="19">
                  <c:v>0.59288666825283387</c:v>
                </c:pt>
                <c:pt idx="20">
                  <c:v>0.60784465842171831</c:v>
                </c:pt>
                <c:pt idx="21">
                  <c:v>0.62239605727882519</c:v>
                </c:pt>
                <c:pt idx="22">
                  <c:v>0.63652226847453608</c:v>
                </c:pt>
                <c:pt idx="23">
                  <c:v>0.6506527686374971</c:v>
                </c:pt>
                <c:pt idx="24">
                  <c:v>0.66413375585792189</c:v>
                </c:pt>
                <c:pt idx="25">
                  <c:v>0.67743810443253838</c:v>
                </c:pt>
                <c:pt idx="26">
                  <c:v>0.69100621405477425</c:v>
                </c:pt>
                <c:pt idx="27">
                  <c:v>0.70379192233815457</c:v>
                </c:pt>
                <c:pt idx="28">
                  <c:v>0.71621341634744973</c:v>
                </c:pt>
                <c:pt idx="29">
                  <c:v>0.727624936276419</c:v>
                </c:pt>
                <c:pt idx="30">
                  <c:v>0.73848248586537601</c:v>
                </c:pt>
                <c:pt idx="31">
                  <c:v>0.75047127434261107</c:v>
                </c:pt>
                <c:pt idx="32">
                  <c:v>0.76119443010542442</c:v>
                </c:pt>
                <c:pt idx="33">
                  <c:v>0.77095346592777192</c:v>
                </c:pt>
                <c:pt idx="34">
                  <c:v>0.78116873513227048</c:v>
                </c:pt>
                <c:pt idx="35">
                  <c:v>0.790159108692573</c:v>
                </c:pt>
                <c:pt idx="36">
                  <c:v>0.79872439433490394</c:v>
                </c:pt>
                <c:pt idx="37">
                  <c:v>0.80649041504080843</c:v>
                </c:pt>
                <c:pt idx="38">
                  <c:v>0.81388662192317296</c:v>
                </c:pt>
                <c:pt idx="39">
                  <c:v>0.82181630999048183</c:v>
                </c:pt>
                <c:pt idx="40">
                  <c:v>0.83010717827608183</c:v>
                </c:pt>
                <c:pt idx="41">
                  <c:v>0.83765702250665997</c:v>
                </c:pt>
                <c:pt idx="42">
                  <c:v>0.84514766321580714</c:v>
                </c:pt>
                <c:pt idx="43">
                  <c:v>0.8532265303322194</c:v>
                </c:pt>
                <c:pt idx="44">
                  <c:v>0.86047110169370222</c:v>
                </c:pt>
                <c:pt idx="45">
                  <c:v>0.86674606954599065</c:v>
                </c:pt>
                <c:pt idx="46">
                  <c:v>0.87346486084274033</c:v>
                </c:pt>
                <c:pt idx="47">
                  <c:v>0.88027727410119028</c:v>
                </c:pt>
                <c:pt idx="48">
                  <c:v>0.8867912898279865</c:v>
                </c:pt>
                <c:pt idx="49">
                  <c:v>0.8933183278707062</c:v>
                </c:pt>
                <c:pt idx="50">
                  <c:v>0.90000315769124739</c:v>
                </c:pt>
                <c:pt idx="51">
                  <c:v>0.90525881733437563</c:v>
                </c:pt>
                <c:pt idx="52">
                  <c:v>0.91060802935076846</c:v>
                </c:pt>
                <c:pt idx="53">
                  <c:v>0.91642860095560674</c:v>
                </c:pt>
                <c:pt idx="54">
                  <c:v>0.92157436886078137</c:v>
                </c:pt>
                <c:pt idx="55">
                  <c:v>0.92521305305638213</c:v>
                </c:pt>
                <c:pt idx="56">
                  <c:v>0.92912371205462274</c:v>
                </c:pt>
                <c:pt idx="57">
                  <c:v>0.93220735888753137</c:v>
                </c:pt>
                <c:pt idx="58">
                  <c:v>0.93490643682892904</c:v>
                </c:pt>
                <c:pt idx="59">
                  <c:v>0.9379792441031789</c:v>
                </c:pt>
                <c:pt idx="60">
                  <c:v>0.94065186452134497</c:v>
                </c:pt>
                <c:pt idx="61">
                  <c:v>0.94351346393457347</c:v>
                </c:pt>
                <c:pt idx="62">
                  <c:v>0.94596435240063426</c:v>
                </c:pt>
                <c:pt idx="63">
                  <c:v>0.94838692301261718</c:v>
                </c:pt>
                <c:pt idx="64">
                  <c:v>0.95071214404236393</c:v>
                </c:pt>
                <c:pt idx="65">
                  <c:v>0.9531690055158174</c:v>
                </c:pt>
                <c:pt idx="66">
                  <c:v>0.95583444440742504</c:v>
                </c:pt>
                <c:pt idx="67">
                  <c:v>0.95745473458410368</c:v>
                </c:pt>
                <c:pt idx="68">
                  <c:v>0.9595782767292832</c:v>
                </c:pt>
                <c:pt idx="69">
                  <c:v>0.96130323951124219</c:v>
                </c:pt>
                <c:pt idx="70">
                  <c:v>0.9629105491250588</c:v>
                </c:pt>
                <c:pt idx="71">
                  <c:v>0.96434548818378651</c:v>
                </c:pt>
                <c:pt idx="72">
                  <c:v>0.96530703799136253</c:v>
                </c:pt>
                <c:pt idx="73">
                  <c:v>0.96659045519032027</c:v>
                </c:pt>
                <c:pt idx="74">
                  <c:v>0.9675325341536033</c:v>
                </c:pt>
                <c:pt idx="75">
                  <c:v>0.96860209681137055</c:v>
                </c:pt>
                <c:pt idx="76">
                  <c:v>0.97022345864995807</c:v>
                </c:pt>
                <c:pt idx="77">
                  <c:v>0.97101848333103935</c:v>
                </c:pt>
                <c:pt idx="78">
                  <c:v>0.97174752657705799</c:v>
                </c:pt>
                <c:pt idx="79">
                  <c:v>0.97240848913687217</c:v>
                </c:pt>
                <c:pt idx="80">
                  <c:v>0.97313302769149013</c:v>
                </c:pt>
                <c:pt idx="81">
                  <c:v>0.97384633235298079</c:v>
                </c:pt>
                <c:pt idx="82">
                  <c:v>0.97409650045950447</c:v>
                </c:pt>
                <c:pt idx="83">
                  <c:v>0.97532124996798564</c:v>
                </c:pt>
                <c:pt idx="84">
                  <c:v>0.97689090064004647</c:v>
                </c:pt>
                <c:pt idx="85">
                  <c:v>0.97849721745884788</c:v>
                </c:pt>
                <c:pt idx="86">
                  <c:v>0.97964198201940056</c:v>
                </c:pt>
                <c:pt idx="87">
                  <c:v>0.98056452982841291</c:v>
                </c:pt>
                <c:pt idx="88">
                  <c:v>0.98142895505636141</c:v>
                </c:pt>
                <c:pt idx="89">
                  <c:v>0.98205513499642638</c:v>
                </c:pt>
                <c:pt idx="90">
                  <c:v>0.98281379740026942</c:v>
                </c:pt>
                <c:pt idx="91">
                  <c:v>0.983440527088976</c:v>
                </c:pt>
                <c:pt idx="92">
                  <c:v>0.98402625527140153</c:v>
                </c:pt>
                <c:pt idx="93">
                  <c:v>0.98470836575680776</c:v>
                </c:pt>
                <c:pt idx="94">
                  <c:v>0.98562876096354424</c:v>
                </c:pt>
                <c:pt idx="95">
                  <c:v>0.98594674995944609</c:v>
                </c:pt>
                <c:pt idx="96">
                  <c:v>0.98631596996166859</c:v>
                </c:pt>
                <c:pt idx="97">
                  <c:v>0.99057775596886444</c:v>
                </c:pt>
                <c:pt idx="98">
                  <c:v>0.99544201777533059</c:v>
                </c:pt>
                <c:pt idx="99">
                  <c:v>0.99999999999999922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03104"/>
        <c:axId val="82705024"/>
      </c:lineChart>
      <c:catAx>
        <c:axId val="8270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705024"/>
        <c:crosses val="autoZero"/>
        <c:auto val="1"/>
        <c:lblAlgn val="ctr"/>
        <c:lblOffset val="100"/>
        <c:noMultiLvlLbl val="0"/>
      </c:catAx>
      <c:valAx>
        <c:axId val="8270502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2703104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Retail</a:t>
            </a:r>
            <a:r>
              <a:rPr lang="en-US" baseline="0" dirty="0" smtClean="0"/>
              <a:t> </a:t>
            </a:r>
            <a:r>
              <a:rPr lang="en-US" dirty="0" smtClean="0"/>
              <a:t>Response </a:t>
            </a:r>
            <a:r>
              <a:rPr lang="en-US" dirty="0"/>
              <a:t>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0.11139246381799214</c:v>
                </c:pt>
                <c:pt idx="1">
                  <c:v>0.18467018318414199</c:v>
                </c:pt>
                <c:pt idx="2">
                  <c:v>0.24537344857691745</c:v>
                </c:pt>
                <c:pt idx="3">
                  <c:v>0.29358964868965137</c:v>
                </c:pt>
                <c:pt idx="4">
                  <c:v>0.34176206199314157</c:v>
                </c:pt>
                <c:pt idx="5">
                  <c:v>0.38232474162011815</c:v>
                </c:pt>
                <c:pt idx="6">
                  <c:v>0.42131252928427076</c:v>
                </c:pt>
                <c:pt idx="7">
                  <c:v>0.4557657210031536</c:v>
                </c:pt>
                <c:pt idx="8">
                  <c:v>0.48441270206735521</c:v>
                </c:pt>
                <c:pt idx="9">
                  <c:v>0.51430298695559351</c:v>
                </c:pt>
                <c:pt idx="10">
                  <c:v>0.54195678702506878</c:v>
                </c:pt>
                <c:pt idx="11">
                  <c:v>0.56593971875692561</c:v>
                </c:pt>
                <c:pt idx="12">
                  <c:v>0.59001423467155845</c:v>
                </c:pt>
                <c:pt idx="13">
                  <c:v>0.6119301250363921</c:v>
                </c:pt>
                <c:pt idx="14">
                  <c:v>0.63114227672719081</c:v>
                </c:pt>
                <c:pt idx="15">
                  <c:v>0.64932965411639565</c:v>
                </c:pt>
                <c:pt idx="16">
                  <c:v>0.66693626827891983</c:v>
                </c:pt>
                <c:pt idx="17">
                  <c:v>0.68365076304366268</c:v>
                </c:pt>
                <c:pt idx="18">
                  <c:v>0.69931618318572553</c:v>
                </c:pt>
                <c:pt idx="19">
                  <c:v>0.71177536521981222</c:v>
                </c:pt>
                <c:pt idx="20">
                  <c:v>0.72609048499921547</c:v>
                </c:pt>
                <c:pt idx="21">
                  <c:v>0.73955572922082302</c:v>
                </c:pt>
                <c:pt idx="22">
                  <c:v>0.75103247903478976</c:v>
                </c:pt>
                <c:pt idx="23">
                  <c:v>0.76144196799291164</c:v>
                </c:pt>
                <c:pt idx="24">
                  <c:v>0.77219725543216355</c:v>
                </c:pt>
                <c:pt idx="25">
                  <c:v>0.7828162472536232</c:v>
                </c:pt>
                <c:pt idx="26">
                  <c:v>0.79297686740613893</c:v>
                </c:pt>
                <c:pt idx="27">
                  <c:v>0.80293677441906774</c:v>
                </c:pt>
                <c:pt idx="28">
                  <c:v>0.81185505582569695</c:v>
                </c:pt>
                <c:pt idx="29">
                  <c:v>0.8215810671916246</c:v>
                </c:pt>
                <c:pt idx="30">
                  <c:v>0.83091116535954745</c:v>
                </c:pt>
                <c:pt idx="31">
                  <c:v>0.83919896756748558</c:v>
                </c:pt>
                <c:pt idx="32">
                  <c:v>0.84635192455451302</c:v>
                </c:pt>
                <c:pt idx="33">
                  <c:v>0.85440620096575903</c:v>
                </c:pt>
                <c:pt idx="34">
                  <c:v>0.86163110539571686</c:v>
                </c:pt>
                <c:pt idx="35">
                  <c:v>0.86722677298306616</c:v>
                </c:pt>
                <c:pt idx="36">
                  <c:v>0.87346202733296663</c:v>
                </c:pt>
                <c:pt idx="37">
                  <c:v>0.88065953972441113</c:v>
                </c:pt>
                <c:pt idx="38">
                  <c:v>0.88669699350590836</c:v>
                </c:pt>
                <c:pt idx="39">
                  <c:v>0.89175044898238331</c:v>
                </c:pt>
                <c:pt idx="40">
                  <c:v>0.89733442005370923</c:v>
                </c:pt>
                <c:pt idx="41">
                  <c:v>0.90288871641664581</c:v>
                </c:pt>
                <c:pt idx="42">
                  <c:v>0.90797682224394893</c:v>
                </c:pt>
                <c:pt idx="43">
                  <c:v>0.91358956073462483</c:v>
                </c:pt>
                <c:pt idx="44">
                  <c:v>0.91759119660565736</c:v>
                </c:pt>
                <c:pt idx="45">
                  <c:v>0.92172505396217153</c:v>
                </c:pt>
                <c:pt idx="46">
                  <c:v>0.92608670443558772</c:v>
                </c:pt>
                <c:pt idx="47">
                  <c:v>0.92937246036000742</c:v>
                </c:pt>
                <c:pt idx="48">
                  <c:v>0.9329510626033426</c:v>
                </c:pt>
                <c:pt idx="49">
                  <c:v>0.93649573108082329</c:v>
                </c:pt>
                <c:pt idx="50">
                  <c:v>0.93936511646201937</c:v>
                </c:pt>
                <c:pt idx="51">
                  <c:v>0.94222045331038307</c:v>
                </c:pt>
                <c:pt idx="52">
                  <c:v>0.94428906076230856</c:v>
                </c:pt>
                <c:pt idx="53">
                  <c:v>0.94632901637310562</c:v>
                </c:pt>
                <c:pt idx="54">
                  <c:v>0.94850680479204186</c:v>
                </c:pt>
                <c:pt idx="55">
                  <c:v>0.95024735501984914</c:v>
                </c:pt>
                <c:pt idx="56">
                  <c:v>0.95191732740665169</c:v>
                </c:pt>
                <c:pt idx="57">
                  <c:v>0.9541122098445588</c:v>
                </c:pt>
                <c:pt idx="58">
                  <c:v>0.95565572809913624</c:v>
                </c:pt>
                <c:pt idx="59">
                  <c:v>0.95786839802534374</c:v>
                </c:pt>
                <c:pt idx="60">
                  <c:v>0.95989118449132582</c:v>
                </c:pt>
                <c:pt idx="61">
                  <c:v>0.96174980365138296</c:v>
                </c:pt>
                <c:pt idx="62">
                  <c:v>0.96376930191696131</c:v>
                </c:pt>
                <c:pt idx="63">
                  <c:v>0.96506259910074021</c:v>
                </c:pt>
                <c:pt idx="64">
                  <c:v>0.96655540163169062</c:v>
                </c:pt>
                <c:pt idx="65">
                  <c:v>0.96810744955902028</c:v>
                </c:pt>
                <c:pt idx="66">
                  <c:v>0.9693571564165322</c:v>
                </c:pt>
                <c:pt idx="67">
                  <c:v>0.97075060790821677</c:v>
                </c:pt>
                <c:pt idx="68">
                  <c:v>0.9718784028576114</c:v>
                </c:pt>
                <c:pt idx="69">
                  <c:v>0.97315026028128815</c:v>
                </c:pt>
                <c:pt idx="70">
                  <c:v>0.97438814926564399</c:v>
                </c:pt>
                <c:pt idx="71">
                  <c:v>0.9753163290685567</c:v>
                </c:pt>
                <c:pt idx="72">
                  <c:v>0.97651237295779136</c:v>
                </c:pt>
                <c:pt idx="73">
                  <c:v>0.97807601915965614</c:v>
                </c:pt>
                <c:pt idx="74">
                  <c:v>0.9792173078664197</c:v>
                </c:pt>
                <c:pt idx="75">
                  <c:v>0.98045795917027123</c:v>
                </c:pt>
                <c:pt idx="76">
                  <c:v>0.98169033507345793</c:v>
                </c:pt>
                <c:pt idx="77">
                  <c:v>0.98268979774452692</c:v>
                </c:pt>
                <c:pt idx="78">
                  <c:v>0.98355743767497861</c:v>
                </c:pt>
                <c:pt idx="79">
                  <c:v>0.98460069293420227</c:v>
                </c:pt>
                <c:pt idx="80">
                  <c:v>0.98565536732171755</c:v>
                </c:pt>
                <c:pt idx="81">
                  <c:v>0.98669903866253894</c:v>
                </c:pt>
                <c:pt idx="82">
                  <c:v>0.98755175744458534</c:v>
                </c:pt>
                <c:pt idx="83">
                  <c:v>0.98877459236558107</c:v>
                </c:pt>
                <c:pt idx="84">
                  <c:v>0.98916096458139491</c:v>
                </c:pt>
                <c:pt idx="85">
                  <c:v>0.99032302847348652</c:v>
                </c:pt>
                <c:pt idx="86">
                  <c:v>0.99147972953609709</c:v>
                </c:pt>
                <c:pt idx="87">
                  <c:v>0.99188418396467626</c:v>
                </c:pt>
                <c:pt idx="88">
                  <c:v>0.99266911034085792</c:v>
                </c:pt>
                <c:pt idx="89">
                  <c:v>0.99322902325636642</c:v>
                </c:pt>
                <c:pt idx="90">
                  <c:v>0.99381139302032695</c:v>
                </c:pt>
                <c:pt idx="91">
                  <c:v>0.99477015482066833</c:v>
                </c:pt>
                <c:pt idx="92">
                  <c:v>0.99604054440093104</c:v>
                </c:pt>
                <c:pt idx="93">
                  <c:v>0.99698736119207265</c:v>
                </c:pt>
                <c:pt idx="94">
                  <c:v>0.9980342976176535</c:v>
                </c:pt>
                <c:pt idx="95">
                  <c:v>0.99843010101634788</c:v>
                </c:pt>
                <c:pt idx="96">
                  <c:v>0.99874051522494267</c:v>
                </c:pt>
                <c:pt idx="97">
                  <c:v>0.99891544286329625</c:v>
                </c:pt>
                <c:pt idx="98">
                  <c:v>0.99909869791251438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Retail!$J$2:$J$101</c:f>
              <c:numCache>
                <c:formatCode>0%</c:formatCode>
                <c:ptCount val="100"/>
                <c:pt idx="0">
                  <c:v>3.5742412309929118E-2</c:v>
                </c:pt>
                <c:pt idx="1">
                  <c:v>6.651723511237656E-2</c:v>
                </c:pt>
                <c:pt idx="2">
                  <c:v>9.2506209486884344E-2</c:v>
                </c:pt>
                <c:pt idx="3">
                  <c:v>0.11692009450536135</c:v>
                </c:pt>
                <c:pt idx="4">
                  <c:v>0.14139455988368571</c:v>
                </c:pt>
                <c:pt idx="5">
                  <c:v>0.16353668140788757</c:v>
                </c:pt>
                <c:pt idx="6">
                  <c:v>0.1830738474586539</c:v>
                </c:pt>
                <c:pt idx="7">
                  <c:v>0.20333797782758831</c:v>
                </c:pt>
                <c:pt idx="8">
                  <c:v>0.22239050099957594</c:v>
                </c:pt>
                <c:pt idx="9">
                  <c:v>0.24138244381171625</c:v>
                </c:pt>
                <c:pt idx="10">
                  <c:v>0.25922335978675715</c:v>
                </c:pt>
                <c:pt idx="11">
                  <c:v>0.27676137396256134</c:v>
                </c:pt>
                <c:pt idx="12">
                  <c:v>0.29454170957775488</c:v>
                </c:pt>
                <c:pt idx="13">
                  <c:v>0.31153450051493303</c:v>
                </c:pt>
                <c:pt idx="14">
                  <c:v>0.32710365299569877</c:v>
                </c:pt>
                <c:pt idx="15">
                  <c:v>0.34385412249348757</c:v>
                </c:pt>
                <c:pt idx="16">
                  <c:v>0.36048343127158172</c:v>
                </c:pt>
                <c:pt idx="17">
                  <c:v>0.3765978069909735</c:v>
                </c:pt>
                <c:pt idx="18">
                  <c:v>0.39343914702853333</c:v>
                </c:pt>
                <c:pt idx="19">
                  <c:v>0.41049251832555883</c:v>
                </c:pt>
                <c:pt idx="20">
                  <c:v>0.42933301023808079</c:v>
                </c:pt>
                <c:pt idx="21">
                  <c:v>0.44665899315441931</c:v>
                </c:pt>
                <c:pt idx="22">
                  <c:v>0.46274307869388742</c:v>
                </c:pt>
                <c:pt idx="23">
                  <c:v>0.47940267765190525</c:v>
                </c:pt>
                <c:pt idx="24">
                  <c:v>0.49539589265160233</c:v>
                </c:pt>
                <c:pt idx="25">
                  <c:v>0.51081359423274975</c:v>
                </c:pt>
                <c:pt idx="26">
                  <c:v>0.52629187617374451</c:v>
                </c:pt>
                <c:pt idx="27">
                  <c:v>0.54158841703519722</c:v>
                </c:pt>
                <c:pt idx="28">
                  <c:v>0.55682437753680258</c:v>
                </c:pt>
                <c:pt idx="29">
                  <c:v>0.57224207911795</c:v>
                </c:pt>
                <c:pt idx="30">
                  <c:v>0.58811413339795238</c:v>
                </c:pt>
                <c:pt idx="31">
                  <c:v>0.60371357605864173</c:v>
                </c:pt>
                <c:pt idx="32">
                  <c:v>0.61949475979887314</c:v>
                </c:pt>
                <c:pt idx="33">
                  <c:v>0.63424607742169981</c:v>
                </c:pt>
                <c:pt idx="34">
                  <c:v>0.64820985036651113</c:v>
                </c:pt>
                <c:pt idx="35">
                  <c:v>0.66153752953292533</c:v>
                </c:pt>
                <c:pt idx="36">
                  <c:v>0.67486520869933952</c:v>
                </c:pt>
                <c:pt idx="37">
                  <c:v>0.68719331192827271</c:v>
                </c:pt>
                <c:pt idx="38">
                  <c:v>0.69909735263827455</c:v>
                </c:pt>
                <c:pt idx="39">
                  <c:v>0.71236445144484151</c:v>
                </c:pt>
                <c:pt idx="40">
                  <c:v>0.72608590295026343</c:v>
                </c:pt>
                <c:pt idx="41">
                  <c:v>0.74029199733446405</c:v>
                </c:pt>
                <c:pt idx="42">
                  <c:v>0.75413460955958067</c:v>
                </c:pt>
                <c:pt idx="43">
                  <c:v>0.76849215484339961</c:v>
                </c:pt>
                <c:pt idx="44">
                  <c:v>0.78130490095111149</c:v>
                </c:pt>
                <c:pt idx="45">
                  <c:v>0.79299691040164766</c:v>
                </c:pt>
                <c:pt idx="46">
                  <c:v>0.80623371902829088</c:v>
                </c:pt>
                <c:pt idx="47">
                  <c:v>0.81728963470042992</c:v>
                </c:pt>
                <c:pt idx="48">
                  <c:v>0.82834555037256896</c:v>
                </c:pt>
                <c:pt idx="49">
                  <c:v>0.84018901072272345</c:v>
                </c:pt>
                <c:pt idx="50">
                  <c:v>0.85136608711455719</c:v>
                </c:pt>
                <c:pt idx="51">
                  <c:v>0.86178590900829921</c:v>
                </c:pt>
                <c:pt idx="52">
                  <c:v>0.87096383352517082</c:v>
                </c:pt>
                <c:pt idx="53">
                  <c:v>0.88017204822196615</c:v>
                </c:pt>
                <c:pt idx="54">
                  <c:v>0.88953171381837981</c:v>
                </c:pt>
                <c:pt idx="55">
                  <c:v>0.89671048646028928</c:v>
                </c:pt>
                <c:pt idx="56">
                  <c:v>0.90331374568364908</c:v>
                </c:pt>
                <c:pt idx="57">
                  <c:v>0.90873568788998582</c:v>
                </c:pt>
                <c:pt idx="58">
                  <c:v>0.91343066577815446</c:v>
                </c:pt>
                <c:pt idx="59">
                  <c:v>0.92006421518143788</c:v>
                </c:pt>
                <c:pt idx="60">
                  <c:v>0.92369903677227816</c:v>
                </c:pt>
                <c:pt idx="61">
                  <c:v>0.9282728539407521</c:v>
                </c:pt>
                <c:pt idx="62">
                  <c:v>0.93227115769067637</c:v>
                </c:pt>
                <c:pt idx="63">
                  <c:v>0.93651178287999004</c:v>
                </c:pt>
                <c:pt idx="64">
                  <c:v>0.94029805537044864</c:v>
                </c:pt>
                <c:pt idx="65">
                  <c:v>0.94362997516205216</c:v>
                </c:pt>
                <c:pt idx="66">
                  <c:v>0.94738595747258714</c:v>
                </c:pt>
                <c:pt idx="67">
                  <c:v>0.94959714060701494</c:v>
                </c:pt>
                <c:pt idx="68">
                  <c:v>0.9522323862603741</c:v>
                </c:pt>
                <c:pt idx="69">
                  <c:v>0.95468589083419131</c:v>
                </c:pt>
                <c:pt idx="70">
                  <c:v>0.95710910522808479</c:v>
                </c:pt>
                <c:pt idx="71">
                  <c:v>0.9589568062034286</c:v>
                </c:pt>
                <c:pt idx="72">
                  <c:v>0.96010783304052805</c:v>
                </c:pt>
                <c:pt idx="73">
                  <c:v>0.96150118131701678</c:v>
                </c:pt>
                <c:pt idx="74">
                  <c:v>0.96289452959350552</c:v>
                </c:pt>
                <c:pt idx="75">
                  <c:v>0.96392439571091026</c:v>
                </c:pt>
                <c:pt idx="76">
                  <c:v>0.96534803416732273</c:v>
                </c:pt>
                <c:pt idx="77">
                  <c:v>0.96658993154419315</c:v>
                </c:pt>
                <c:pt idx="78">
                  <c:v>0.96749863694190319</c:v>
                </c:pt>
                <c:pt idx="79">
                  <c:v>0.96871024413884999</c:v>
                </c:pt>
                <c:pt idx="80">
                  <c:v>0.9698309807960257</c:v>
                </c:pt>
                <c:pt idx="81">
                  <c:v>0.9705579451141938</c:v>
                </c:pt>
                <c:pt idx="82">
                  <c:v>0.97083055673350682</c:v>
                </c:pt>
                <c:pt idx="83">
                  <c:v>0.97225419518991929</c:v>
                </c:pt>
                <c:pt idx="84">
                  <c:v>0.97404131580541575</c:v>
                </c:pt>
                <c:pt idx="85">
                  <c:v>0.97607075786030151</c:v>
                </c:pt>
                <c:pt idx="86">
                  <c:v>0.97740352577694289</c:v>
                </c:pt>
                <c:pt idx="87">
                  <c:v>0.97834252135457667</c:v>
                </c:pt>
                <c:pt idx="88">
                  <c:v>0.97946325801175238</c:v>
                </c:pt>
                <c:pt idx="89">
                  <c:v>0.98049312412915712</c:v>
                </c:pt>
                <c:pt idx="90">
                  <c:v>0.98140182952686716</c:v>
                </c:pt>
                <c:pt idx="91">
                  <c:v>0.98221966438480623</c:v>
                </c:pt>
                <c:pt idx="92">
                  <c:v>0.9829163385230506</c:v>
                </c:pt>
                <c:pt idx="93">
                  <c:v>0.98343127158175292</c:v>
                </c:pt>
                <c:pt idx="94">
                  <c:v>0.98421881625976826</c:v>
                </c:pt>
                <c:pt idx="95">
                  <c:v>0.9846428787786996</c:v>
                </c:pt>
                <c:pt idx="96">
                  <c:v>0.98488520021808901</c:v>
                </c:pt>
                <c:pt idx="97">
                  <c:v>0.98982249954564705</c:v>
                </c:pt>
                <c:pt idx="98">
                  <c:v>0.99475979887320509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88384"/>
        <c:axId val="83943808"/>
      </c:lineChart>
      <c:catAx>
        <c:axId val="83888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3943808"/>
        <c:crosses val="autoZero"/>
        <c:auto val="1"/>
        <c:lblAlgn val="ctr"/>
        <c:lblOffset val="100"/>
        <c:noMultiLvlLbl val="0"/>
      </c:catAx>
      <c:valAx>
        <c:axId val="8394380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3888384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Retail Net </a:t>
            </a:r>
            <a:r>
              <a:rPr lang="en-US" dirty="0"/>
              <a:t>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US Model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Retail!$AC$2:$AC$101</c:f>
              <c:numCache>
                <c:formatCode>0%</c:formatCode>
                <c:ptCount val="100"/>
                <c:pt idx="0">
                  <c:v>0.11139246381799214</c:v>
                </c:pt>
                <c:pt idx="1">
                  <c:v>0.18467018318414199</c:v>
                </c:pt>
                <c:pt idx="2">
                  <c:v>0.24537344857691745</c:v>
                </c:pt>
                <c:pt idx="3">
                  <c:v>0.29358964868965137</c:v>
                </c:pt>
                <c:pt idx="4">
                  <c:v>0.34176206199314157</c:v>
                </c:pt>
                <c:pt idx="5">
                  <c:v>0.38232474162011815</c:v>
                </c:pt>
                <c:pt idx="6">
                  <c:v>0.42131252928427076</c:v>
                </c:pt>
                <c:pt idx="7">
                  <c:v>0.4557657210031536</c:v>
                </c:pt>
                <c:pt idx="8">
                  <c:v>0.48441270206735521</c:v>
                </c:pt>
                <c:pt idx="9">
                  <c:v>0.51430298695559351</c:v>
                </c:pt>
                <c:pt idx="10">
                  <c:v>0.54195678702506878</c:v>
                </c:pt>
                <c:pt idx="11">
                  <c:v>0.56593971875692561</c:v>
                </c:pt>
                <c:pt idx="12">
                  <c:v>0.59001423467155845</c:v>
                </c:pt>
                <c:pt idx="13">
                  <c:v>0.6119301250363921</c:v>
                </c:pt>
                <c:pt idx="14">
                  <c:v>0.63114227672719081</c:v>
                </c:pt>
                <c:pt idx="15">
                  <c:v>0.64932965411639565</c:v>
                </c:pt>
                <c:pt idx="16">
                  <c:v>0.66693626827891983</c:v>
                </c:pt>
                <c:pt idx="17">
                  <c:v>0.68365076304366268</c:v>
                </c:pt>
                <c:pt idx="18">
                  <c:v>0.69931618318572553</c:v>
                </c:pt>
                <c:pt idx="19">
                  <c:v>0.71177536521981222</c:v>
                </c:pt>
                <c:pt idx="20">
                  <c:v>0.72609048499921547</c:v>
                </c:pt>
                <c:pt idx="21">
                  <c:v>0.73955572922082302</c:v>
                </c:pt>
                <c:pt idx="22">
                  <c:v>0.75103247903478976</c:v>
                </c:pt>
                <c:pt idx="23">
                  <c:v>0.76144196799291164</c:v>
                </c:pt>
                <c:pt idx="24">
                  <c:v>0.77219725543216355</c:v>
                </c:pt>
                <c:pt idx="25">
                  <c:v>0.7828162472536232</c:v>
                </c:pt>
                <c:pt idx="26">
                  <c:v>0.79297686740613893</c:v>
                </c:pt>
                <c:pt idx="27">
                  <c:v>0.80293677441906774</c:v>
                </c:pt>
                <c:pt idx="28">
                  <c:v>0.81185505582569695</c:v>
                </c:pt>
                <c:pt idx="29">
                  <c:v>0.8215810671916246</c:v>
                </c:pt>
                <c:pt idx="30">
                  <c:v>0.83091116535954745</c:v>
                </c:pt>
                <c:pt idx="31">
                  <c:v>0.83919896756748558</c:v>
                </c:pt>
                <c:pt idx="32">
                  <c:v>0.84635192455451302</c:v>
                </c:pt>
                <c:pt idx="33">
                  <c:v>0.85440620096575903</c:v>
                </c:pt>
                <c:pt idx="34">
                  <c:v>0.86163110539571686</c:v>
                </c:pt>
                <c:pt idx="35">
                  <c:v>0.86722677298306616</c:v>
                </c:pt>
                <c:pt idx="36">
                  <c:v>0.87346202733296663</c:v>
                </c:pt>
                <c:pt idx="37">
                  <c:v>0.88065953972441113</c:v>
                </c:pt>
                <c:pt idx="38">
                  <c:v>0.88669699350590836</c:v>
                </c:pt>
                <c:pt idx="39">
                  <c:v>0.89175044898238331</c:v>
                </c:pt>
                <c:pt idx="40">
                  <c:v>0.89733442005370923</c:v>
                </c:pt>
                <c:pt idx="41">
                  <c:v>0.90288871641664581</c:v>
                </c:pt>
                <c:pt idx="42">
                  <c:v>0.90797682224394893</c:v>
                </c:pt>
                <c:pt idx="43">
                  <c:v>0.91358956073462483</c:v>
                </c:pt>
                <c:pt idx="44">
                  <c:v>0.91759119660565736</c:v>
                </c:pt>
                <c:pt idx="45">
                  <c:v>0.92172505396217153</c:v>
                </c:pt>
                <c:pt idx="46">
                  <c:v>0.92608670443558772</c:v>
                </c:pt>
                <c:pt idx="47">
                  <c:v>0.92937246036000742</c:v>
                </c:pt>
                <c:pt idx="48">
                  <c:v>0.9329510626033426</c:v>
                </c:pt>
                <c:pt idx="49">
                  <c:v>0.93649573108082329</c:v>
                </c:pt>
                <c:pt idx="50">
                  <c:v>0.93936511646201937</c:v>
                </c:pt>
                <c:pt idx="51">
                  <c:v>0.94222045331038307</c:v>
                </c:pt>
                <c:pt idx="52">
                  <c:v>0.94428906076230856</c:v>
                </c:pt>
                <c:pt idx="53">
                  <c:v>0.94632901637310562</c:v>
                </c:pt>
                <c:pt idx="54">
                  <c:v>0.94850680479204186</c:v>
                </c:pt>
                <c:pt idx="55">
                  <c:v>0.95024735501984914</c:v>
                </c:pt>
                <c:pt idx="56">
                  <c:v>0.95191732740665169</c:v>
                </c:pt>
                <c:pt idx="57">
                  <c:v>0.9541122098445588</c:v>
                </c:pt>
                <c:pt idx="58">
                  <c:v>0.95565572809913624</c:v>
                </c:pt>
                <c:pt idx="59">
                  <c:v>0.95786839802534374</c:v>
                </c:pt>
                <c:pt idx="60">
                  <c:v>0.95989118449132582</c:v>
                </c:pt>
                <c:pt idx="61">
                  <c:v>0.96174980365138296</c:v>
                </c:pt>
                <c:pt idx="62">
                  <c:v>0.96376930191696131</c:v>
                </c:pt>
                <c:pt idx="63">
                  <c:v>0.96506259910074021</c:v>
                </c:pt>
                <c:pt idx="64">
                  <c:v>0.96655540163169062</c:v>
                </c:pt>
                <c:pt idx="65">
                  <c:v>0.96810744955902028</c:v>
                </c:pt>
                <c:pt idx="66">
                  <c:v>0.9693571564165322</c:v>
                </c:pt>
                <c:pt idx="67">
                  <c:v>0.97075060790821677</c:v>
                </c:pt>
                <c:pt idx="68">
                  <c:v>0.9718784028576114</c:v>
                </c:pt>
                <c:pt idx="69">
                  <c:v>0.97315026028128815</c:v>
                </c:pt>
                <c:pt idx="70">
                  <c:v>0.97438814926564399</c:v>
                </c:pt>
                <c:pt idx="71">
                  <c:v>0.9753163290685567</c:v>
                </c:pt>
                <c:pt idx="72">
                  <c:v>0.97651237295779136</c:v>
                </c:pt>
                <c:pt idx="73">
                  <c:v>0.97807601915965614</c:v>
                </c:pt>
                <c:pt idx="74">
                  <c:v>0.9792173078664197</c:v>
                </c:pt>
                <c:pt idx="75">
                  <c:v>0.98045795917027123</c:v>
                </c:pt>
                <c:pt idx="76">
                  <c:v>0.98169033507345793</c:v>
                </c:pt>
                <c:pt idx="77">
                  <c:v>0.98268979774452692</c:v>
                </c:pt>
                <c:pt idx="78">
                  <c:v>0.98355743767497861</c:v>
                </c:pt>
                <c:pt idx="79">
                  <c:v>0.98460069293420227</c:v>
                </c:pt>
                <c:pt idx="80">
                  <c:v>0.98565536732171755</c:v>
                </c:pt>
                <c:pt idx="81">
                  <c:v>0.98669903866253894</c:v>
                </c:pt>
                <c:pt idx="82">
                  <c:v>0.98755175744458534</c:v>
                </c:pt>
                <c:pt idx="83">
                  <c:v>0.98877459236558107</c:v>
                </c:pt>
                <c:pt idx="84">
                  <c:v>0.98916096458139491</c:v>
                </c:pt>
                <c:pt idx="85">
                  <c:v>0.99032302847348652</c:v>
                </c:pt>
                <c:pt idx="86">
                  <c:v>0.99147972953609709</c:v>
                </c:pt>
                <c:pt idx="87">
                  <c:v>0.99188418396467626</c:v>
                </c:pt>
                <c:pt idx="88">
                  <c:v>0.99266911034085792</c:v>
                </c:pt>
                <c:pt idx="89">
                  <c:v>0.99322902325636642</c:v>
                </c:pt>
                <c:pt idx="90">
                  <c:v>0.99381139302032695</c:v>
                </c:pt>
                <c:pt idx="91">
                  <c:v>0.99477015482066833</c:v>
                </c:pt>
                <c:pt idx="92">
                  <c:v>0.99604054440093104</c:v>
                </c:pt>
                <c:pt idx="93">
                  <c:v>0.99698736119207265</c:v>
                </c:pt>
                <c:pt idx="94">
                  <c:v>0.9980342976176535</c:v>
                </c:pt>
                <c:pt idx="95">
                  <c:v>0.99843010101634788</c:v>
                </c:pt>
                <c:pt idx="96">
                  <c:v>0.99874051522494267</c:v>
                </c:pt>
                <c:pt idx="97">
                  <c:v>0.99891544286329625</c:v>
                </c:pt>
                <c:pt idx="98">
                  <c:v>0.99909869791251438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Old BRONG Model</c:v>
          </c:tx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Retail!$AD$2:$AD$101</c:f>
              <c:numCache>
                <c:formatCode>0%</c:formatCode>
                <c:ptCount val="100"/>
                <c:pt idx="0">
                  <c:v>2.935920873901271E-2</c:v>
                </c:pt>
                <c:pt idx="1">
                  <c:v>5.6812359236922821E-2</c:v>
                </c:pt>
                <c:pt idx="2">
                  <c:v>8.4138945803297338E-2</c:v>
                </c:pt>
                <c:pt idx="3">
                  <c:v>0.10779573313060303</c:v>
                </c:pt>
                <c:pt idx="4">
                  <c:v>0.13169336235602652</c:v>
                </c:pt>
                <c:pt idx="5">
                  <c:v>0.1537199708782179</c:v>
                </c:pt>
                <c:pt idx="6">
                  <c:v>0.17290110137434592</c:v>
                </c:pt>
                <c:pt idx="7">
                  <c:v>0.19381079085779282</c:v>
                </c:pt>
                <c:pt idx="8">
                  <c:v>0.21219488238011819</c:v>
                </c:pt>
                <c:pt idx="9">
                  <c:v>0.23137431965530014</c:v>
                </c:pt>
                <c:pt idx="10">
                  <c:v>0.24837404991306772</c:v>
                </c:pt>
                <c:pt idx="11">
                  <c:v>0.26697552673344221</c:v>
                </c:pt>
                <c:pt idx="12">
                  <c:v>0.28458765975604661</c:v>
                </c:pt>
                <c:pt idx="13">
                  <c:v>0.30269590651585015</c:v>
                </c:pt>
                <c:pt idx="14">
                  <c:v>0.31981843285513001</c:v>
                </c:pt>
                <c:pt idx="15">
                  <c:v>0.33632755089904537</c:v>
                </c:pt>
                <c:pt idx="16">
                  <c:v>0.35242736022907534</c:v>
                </c:pt>
                <c:pt idx="17">
                  <c:v>0.36927170134684656</c:v>
                </c:pt>
                <c:pt idx="18">
                  <c:v>0.38720003326803554</c:v>
                </c:pt>
                <c:pt idx="19">
                  <c:v>0.40432238623998301</c:v>
                </c:pt>
                <c:pt idx="20">
                  <c:v>0.4229341899744552</c:v>
                </c:pt>
                <c:pt idx="21">
                  <c:v>0.43902414626109593</c:v>
                </c:pt>
                <c:pt idx="22">
                  <c:v>0.4545150895198693</c:v>
                </c:pt>
                <c:pt idx="23">
                  <c:v>0.47178114089470086</c:v>
                </c:pt>
                <c:pt idx="24">
                  <c:v>0.48740038753724452</c:v>
                </c:pt>
                <c:pt idx="25">
                  <c:v>0.50310242285990225</c:v>
                </c:pt>
                <c:pt idx="26">
                  <c:v>0.52047308408308124</c:v>
                </c:pt>
                <c:pt idx="27">
                  <c:v>0.53577798107858554</c:v>
                </c:pt>
                <c:pt idx="28">
                  <c:v>0.5517868419060582</c:v>
                </c:pt>
                <c:pt idx="29">
                  <c:v>0.56595971378925813</c:v>
                </c:pt>
                <c:pt idx="30">
                  <c:v>0.58141378181643799</c:v>
                </c:pt>
                <c:pt idx="31">
                  <c:v>0.5982822845614294</c:v>
                </c:pt>
                <c:pt idx="32">
                  <c:v>0.61357697599996863</c:v>
                </c:pt>
                <c:pt idx="33">
                  <c:v>0.62779518344058127</c:v>
                </c:pt>
                <c:pt idx="34">
                  <c:v>0.64221942639788443</c:v>
                </c:pt>
                <c:pt idx="35">
                  <c:v>0.65555797955191264</c:v>
                </c:pt>
                <c:pt idx="36">
                  <c:v>0.66871936285008871</c:v>
                </c:pt>
                <c:pt idx="37">
                  <c:v>0.68090062549257635</c:v>
                </c:pt>
                <c:pt idx="38">
                  <c:v>0.69313304883484417</c:v>
                </c:pt>
                <c:pt idx="39">
                  <c:v>0.70634159382633388</c:v>
                </c:pt>
                <c:pt idx="40">
                  <c:v>0.72030859200235353</c:v>
                </c:pt>
                <c:pt idx="41">
                  <c:v>0.73358094772997473</c:v>
                </c:pt>
                <c:pt idx="42">
                  <c:v>0.74668221301619864</c:v>
                </c:pt>
                <c:pt idx="43">
                  <c:v>0.76059254896909123</c:v>
                </c:pt>
                <c:pt idx="44">
                  <c:v>0.77386908862833348</c:v>
                </c:pt>
                <c:pt idx="45">
                  <c:v>0.78539855366916056</c:v>
                </c:pt>
                <c:pt idx="46">
                  <c:v>0.79776040150394789</c:v>
                </c:pt>
                <c:pt idx="47">
                  <c:v>0.80925668981627186</c:v>
                </c:pt>
                <c:pt idx="48">
                  <c:v>0.822348801307347</c:v>
                </c:pt>
                <c:pt idx="49">
                  <c:v>0.83450385658809256</c:v>
                </c:pt>
                <c:pt idx="50">
                  <c:v>0.84661321224002739</c:v>
                </c:pt>
                <c:pt idx="51">
                  <c:v>0.85594492850305226</c:v>
                </c:pt>
                <c:pt idx="52">
                  <c:v>0.86564792824506431</c:v>
                </c:pt>
                <c:pt idx="53">
                  <c:v>0.87517118073688305</c:v>
                </c:pt>
                <c:pt idx="54">
                  <c:v>0.88414603768297317</c:v>
                </c:pt>
                <c:pt idx="55">
                  <c:v>0.89087394420233668</c:v>
                </c:pt>
                <c:pt idx="56">
                  <c:v>0.89771786814051713</c:v>
                </c:pt>
                <c:pt idx="57">
                  <c:v>0.90298006944297848</c:v>
                </c:pt>
                <c:pt idx="58">
                  <c:v>0.90708910059749837</c:v>
                </c:pt>
                <c:pt idx="59">
                  <c:v>0.91306225821433351</c:v>
                </c:pt>
                <c:pt idx="60">
                  <c:v>0.91698269460579862</c:v>
                </c:pt>
                <c:pt idx="61">
                  <c:v>0.92162328733807475</c:v>
                </c:pt>
                <c:pt idx="62">
                  <c:v>0.92547006572893009</c:v>
                </c:pt>
                <c:pt idx="63">
                  <c:v>0.92970630805302645</c:v>
                </c:pt>
                <c:pt idx="64">
                  <c:v>0.93370675346837673</c:v>
                </c:pt>
                <c:pt idx="65">
                  <c:v>0.93751571466513284</c:v>
                </c:pt>
                <c:pt idx="66">
                  <c:v>0.94161853349024316</c:v>
                </c:pt>
                <c:pt idx="67">
                  <c:v>0.94346078099521424</c:v>
                </c:pt>
                <c:pt idx="68">
                  <c:v>0.9462978564845691</c:v>
                </c:pt>
                <c:pt idx="69">
                  <c:v>0.94885953796646638</c:v>
                </c:pt>
                <c:pt idx="70">
                  <c:v>0.95116289056532155</c:v>
                </c:pt>
                <c:pt idx="71">
                  <c:v>0.95314387816747115</c:v>
                </c:pt>
                <c:pt idx="72">
                  <c:v>0.95429233272397229</c:v>
                </c:pt>
                <c:pt idx="73">
                  <c:v>0.95588697122595234</c:v>
                </c:pt>
                <c:pt idx="74">
                  <c:v>0.95719220764001989</c:v>
                </c:pt>
                <c:pt idx="75">
                  <c:v>0.95855612311718097</c:v>
                </c:pt>
                <c:pt idx="76">
                  <c:v>0.96094703199779019</c:v>
                </c:pt>
                <c:pt idx="77">
                  <c:v>0.96207793600134528</c:v>
                </c:pt>
                <c:pt idx="78">
                  <c:v>0.963062997626006</c:v>
                </c:pt>
                <c:pt idx="79">
                  <c:v>0.96426857093960949</c:v>
                </c:pt>
                <c:pt idx="80">
                  <c:v>0.96551341195399309</c:v>
                </c:pt>
                <c:pt idx="81">
                  <c:v>0.96652655908649654</c:v>
                </c:pt>
                <c:pt idx="82">
                  <c:v>0.96681727298722386</c:v>
                </c:pt>
                <c:pt idx="83">
                  <c:v>0.9688596788563183</c:v>
                </c:pt>
                <c:pt idx="84">
                  <c:v>0.97124925858737943</c:v>
                </c:pt>
                <c:pt idx="85">
                  <c:v>0.97343224802628647</c:v>
                </c:pt>
                <c:pt idx="86">
                  <c:v>0.97466353749419044</c:v>
                </c:pt>
                <c:pt idx="87">
                  <c:v>0.97558082404971969</c:v>
                </c:pt>
                <c:pt idx="88">
                  <c:v>0.97692657640936031</c:v>
                </c:pt>
                <c:pt idx="89">
                  <c:v>0.97761441130050797</c:v>
                </c:pt>
                <c:pt idx="90">
                  <c:v>0.97877529051582846</c:v>
                </c:pt>
                <c:pt idx="91">
                  <c:v>0.97986228635300721</c:v>
                </c:pt>
                <c:pt idx="92">
                  <c:v>0.98052544529384866</c:v>
                </c:pt>
                <c:pt idx="93">
                  <c:v>0.98119493214232134</c:v>
                </c:pt>
                <c:pt idx="94">
                  <c:v>0.98230201547440976</c:v>
                </c:pt>
                <c:pt idx="95">
                  <c:v>0.98268862462557782</c:v>
                </c:pt>
                <c:pt idx="96">
                  <c:v>0.98329303515639266</c:v>
                </c:pt>
                <c:pt idx="97">
                  <c:v>0.9887302912332514</c:v>
                </c:pt>
                <c:pt idx="98">
                  <c:v>0.9942504457895347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2"/>
          <c:order val="2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MC!$N$2:$N$101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85120"/>
        <c:axId val="85295488"/>
      </c:lineChart>
      <c:catAx>
        <c:axId val="8528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5295488"/>
        <c:crosses val="autoZero"/>
        <c:auto val="1"/>
        <c:lblAlgn val="ctr"/>
        <c:lblOffset val="100"/>
        <c:noMultiLvlLbl val="0"/>
      </c:catAx>
      <c:valAx>
        <c:axId val="8529548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8528512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Active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108264414758852"/>
          <c:y val="0.19480351414406533"/>
          <c:w val="0.83815065946883072"/>
          <c:h val="0.64620734908136479"/>
        </c:manualLayout>
      </c:layout>
      <c:lineChart>
        <c:grouping val="standard"/>
        <c:varyColors val="0"/>
        <c:ser>
          <c:idx val="0"/>
          <c:order val="0"/>
          <c:tx>
            <c:v>act</c:v>
          </c:tx>
          <c:marker>
            <c:symbol val="none"/>
          </c:marker>
          <c:cat>
            <c:numRef>
              <c:f>Report!$P$2:$P$101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Report!$D$2:$D$101</c:f>
              <c:numCache>
                <c:formatCode>0.0%</c:formatCode>
                <c:ptCount val="100"/>
                <c:pt idx="0">
                  <c:v>0.13736021379829272</c:v>
                </c:pt>
                <c:pt idx="1">
                  <c:v>8.8165849355232084E-2</c:v>
                </c:pt>
                <c:pt idx="2">
                  <c:v>7.3763686368117892E-2</c:v>
                </c:pt>
                <c:pt idx="3">
                  <c:v>6.3049739238732777E-2</c:v>
                </c:pt>
                <c:pt idx="4">
                  <c:v>5.4382232369882204E-2</c:v>
                </c:pt>
                <c:pt idx="5">
                  <c:v>5.1763057523157158E-2</c:v>
                </c:pt>
                <c:pt idx="6">
                  <c:v>4.7143376057288154E-2</c:v>
                </c:pt>
                <c:pt idx="7">
                  <c:v>4.2993176098181159E-2</c:v>
                </c:pt>
                <c:pt idx="8">
                  <c:v>4.1279642986871465E-2</c:v>
                </c:pt>
                <c:pt idx="9">
                  <c:v>3.9516359201888895E-2</c:v>
                </c:pt>
                <c:pt idx="10">
                  <c:v>3.7076436095687823E-2</c:v>
                </c:pt>
                <c:pt idx="11">
                  <c:v>3.3652473988739266E-2</c:v>
                </c:pt>
                <c:pt idx="12">
                  <c:v>3.4118623838928962E-2</c:v>
                </c:pt>
                <c:pt idx="13">
                  <c:v>3.0824316961158248E-2</c:v>
                </c:pt>
                <c:pt idx="14">
                  <c:v>3.009703699859893E-2</c:v>
                </c:pt>
                <c:pt idx="15">
                  <c:v>2.8255623881061728E-2</c:v>
                </c:pt>
                <c:pt idx="16">
                  <c:v>2.7113279020289555E-2</c:v>
                </c:pt>
                <c:pt idx="17">
                  <c:v>2.527178848499001E-2</c:v>
                </c:pt>
                <c:pt idx="18">
                  <c:v>2.5530590005708058E-2</c:v>
                </c:pt>
                <c:pt idx="19">
                  <c:v>2.3870683168573728E-2</c:v>
                </c:pt>
                <c:pt idx="20">
                  <c:v>2.4570598308338954E-2</c:v>
                </c:pt>
                <c:pt idx="21">
                  <c:v>2.2936612957629537E-2</c:v>
                </c:pt>
                <c:pt idx="22">
                  <c:v>2.2261429090343003E-2</c:v>
                </c:pt>
                <c:pt idx="23">
                  <c:v>2.1224150904231857E-2</c:v>
                </c:pt>
                <c:pt idx="24">
                  <c:v>2.0704685797312022E-2</c:v>
                </c:pt>
                <c:pt idx="25">
                  <c:v>1.9511688850834177E-2</c:v>
                </c:pt>
                <c:pt idx="26">
                  <c:v>1.927817129809813E-2</c:v>
                </c:pt>
                <c:pt idx="27">
                  <c:v>1.9796585543043952E-2</c:v>
                </c:pt>
                <c:pt idx="28">
                  <c:v>1.7954905165927196E-2</c:v>
                </c:pt>
                <c:pt idx="29">
                  <c:v>1.6293913133724251E-2</c:v>
                </c:pt>
                <c:pt idx="30">
                  <c:v>1.6320282296774864E-2</c:v>
                </c:pt>
                <c:pt idx="31">
                  <c:v>1.4711224119142753E-2</c:v>
                </c:pt>
                <c:pt idx="32">
                  <c:v>1.5541890454321371E-2</c:v>
                </c:pt>
                <c:pt idx="33">
                  <c:v>1.4477712625188106E-2</c:v>
                </c:pt>
                <c:pt idx="34">
                  <c:v>1.5126748138346177E-2</c:v>
                </c:pt>
                <c:pt idx="35">
                  <c:v>1.5307975714804628E-2</c:v>
                </c:pt>
                <c:pt idx="36">
                  <c:v>1.3544018058690745E-2</c:v>
                </c:pt>
                <c:pt idx="37">
                  <c:v>1.4062581080379846E-2</c:v>
                </c:pt>
                <c:pt idx="38">
                  <c:v>1.3518071663942295E-2</c:v>
                </c:pt>
                <c:pt idx="39">
                  <c:v>1.2479892065798351E-2</c:v>
                </c:pt>
                <c:pt idx="40">
                  <c:v>1.2817519005734154E-2</c:v>
                </c:pt>
                <c:pt idx="41">
                  <c:v>1.2453946344247834E-2</c:v>
                </c:pt>
                <c:pt idx="42">
                  <c:v>1.2324537505513608E-2</c:v>
                </c:pt>
                <c:pt idx="43">
                  <c:v>1.1390171760676665E-2</c:v>
                </c:pt>
                <c:pt idx="44">
                  <c:v>1.1131003347084922E-2</c:v>
                </c:pt>
                <c:pt idx="45">
                  <c:v>1.1026931658969437E-2</c:v>
                </c:pt>
                <c:pt idx="46">
                  <c:v>1.0326665109882982E-2</c:v>
                </c:pt>
                <c:pt idx="47">
                  <c:v>9.3923512012869075E-3</c:v>
                </c:pt>
                <c:pt idx="48">
                  <c:v>9.7039516359201886E-3</c:v>
                </c:pt>
                <c:pt idx="49">
                  <c:v>8.9253282133776139E-3</c:v>
                </c:pt>
                <c:pt idx="50">
                  <c:v>9.9634155834046854E-3</c:v>
                </c:pt>
                <c:pt idx="51">
                  <c:v>8.7179886354790993E-3</c:v>
                </c:pt>
                <c:pt idx="52">
                  <c:v>9.236676871983809E-3</c:v>
                </c:pt>
                <c:pt idx="53">
                  <c:v>8.4585246879946025E-3</c:v>
                </c:pt>
                <c:pt idx="54">
                  <c:v>8.9772196564786473E-3</c:v>
                </c:pt>
                <c:pt idx="55">
                  <c:v>8.147167951013206E-3</c:v>
                </c:pt>
                <c:pt idx="56">
                  <c:v>8.6918167194229672E-3</c:v>
                </c:pt>
                <c:pt idx="57">
                  <c:v>8.4066318984977045E-3</c:v>
                </c:pt>
                <c:pt idx="58">
                  <c:v>7.4983135280992166E-3</c:v>
                </c:pt>
                <c:pt idx="59">
                  <c:v>7.1352585558236686E-3</c:v>
                </c:pt>
                <c:pt idx="60">
                  <c:v>7.7318250220538634E-3</c:v>
                </c:pt>
                <c:pt idx="61">
                  <c:v>7.8098648192833605E-3</c:v>
                </c:pt>
                <c:pt idx="62">
                  <c:v>6.7199418815837271E-3</c:v>
                </c:pt>
                <c:pt idx="63">
                  <c:v>7.2390441348174671E-3</c:v>
                </c:pt>
                <c:pt idx="64">
                  <c:v>7.6799335789528309E-3</c:v>
                </c:pt>
                <c:pt idx="65">
                  <c:v>6.4606522923639758E-3</c:v>
                </c:pt>
                <c:pt idx="66">
                  <c:v>6.745887603134243E-3</c:v>
                </c:pt>
                <c:pt idx="67">
                  <c:v>6.2790275291248277E-3</c:v>
                </c:pt>
                <c:pt idx="68">
                  <c:v>6.4864303876290804E-3</c:v>
                </c:pt>
                <c:pt idx="69">
                  <c:v>6.0714563711372306E-3</c:v>
                </c:pt>
                <c:pt idx="70">
                  <c:v>6.7199418815837271E-3</c:v>
                </c:pt>
                <c:pt idx="71">
                  <c:v>5.3968501076775378E-3</c:v>
                </c:pt>
                <c:pt idx="72">
                  <c:v>5.5783301333610091E-3</c:v>
                </c:pt>
                <c:pt idx="73">
                  <c:v>5.5784748709166859E-3</c:v>
                </c:pt>
                <c:pt idx="74">
                  <c:v>6.3567017798764986E-3</c:v>
                </c:pt>
                <c:pt idx="75">
                  <c:v>5.9157780026465323E-3</c:v>
                </c:pt>
                <c:pt idx="76">
                  <c:v>5.3709037129290888E-3</c:v>
                </c:pt>
                <c:pt idx="77">
                  <c:v>5.1372528670022314E-3</c:v>
                </c:pt>
                <c:pt idx="78">
                  <c:v>5.5265820814197871E-3</c:v>
                </c:pt>
                <c:pt idx="79">
                  <c:v>4.3069897773857094E-3</c:v>
                </c:pt>
                <c:pt idx="80">
                  <c:v>4.2292623439973013E-3</c:v>
                </c:pt>
                <c:pt idx="81">
                  <c:v>4.2291526127341602E-3</c:v>
                </c:pt>
                <c:pt idx="82">
                  <c:v>4.7222438442178459E-3</c:v>
                </c:pt>
                <c:pt idx="83">
                  <c:v>4.3588812204867419E-3</c:v>
                </c:pt>
                <c:pt idx="84">
                  <c:v>4.073583975506603E-3</c:v>
                </c:pt>
                <c:pt idx="85">
                  <c:v>4.3069897773857094E-3</c:v>
                </c:pt>
                <c:pt idx="86">
                  <c:v>4.0216911860097041E-3</c:v>
                </c:pt>
                <c:pt idx="87">
                  <c:v>4.2291526127341602E-3</c:v>
                </c:pt>
                <c:pt idx="88">
                  <c:v>3.5287096857891595E-3</c:v>
                </c:pt>
                <c:pt idx="89">
                  <c:v>3.4248352446681544E-3</c:v>
                </c:pt>
                <c:pt idx="90">
                  <c:v>3.5287096857891595E-3</c:v>
                </c:pt>
                <c:pt idx="91">
                  <c:v>3.5286181308702195E-3</c:v>
                </c:pt>
                <c:pt idx="92">
                  <c:v>3.2432993435562128E-3</c:v>
                </c:pt>
                <c:pt idx="93">
                  <c:v>2.6205178766021482E-3</c:v>
                </c:pt>
                <c:pt idx="94">
                  <c:v>2.9059962118263669E-3</c:v>
                </c:pt>
                <c:pt idx="95">
                  <c:v>2.438897825748534E-3</c:v>
                </c:pt>
                <c:pt idx="96">
                  <c:v>2.2832827378635738E-3</c:v>
                </c:pt>
                <c:pt idx="97">
                  <c:v>2.2572777748949197E-3</c:v>
                </c:pt>
                <c:pt idx="98">
                  <c:v>2.2054435536182247E-3</c:v>
                </c:pt>
                <c:pt idx="99">
                  <c:v>1.6864719007835607E-3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46944"/>
        <c:axId val="85357312"/>
      </c:lineChart>
      <c:catAx>
        <c:axId val="8534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Percentile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85357312"/>
        <c:crosses val="autoZero"/>
        <c:auto val="1"/>
        <c:lblAlgn val="ctr"/>
        <c:lblOffset val="100"/>
        <c:noMultiLvlLbl val="0"/>
      </c:catAx>
      <c:valAx>
        <c:axId val="85357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Response Rate</a:t>
                </a:r>
              </a:p>
            </c:rich>
          </c:tx>
          <c:overlay val="0"/>
        </c:title>
        <c:numFmt formatCode="0.0%" sourceLinked="1"/>
        <c:majorTickMark val="out"/>
        <c:minorTickMark val="none"/>
        <c:tickLblPos val="nextTo"/>
        <c:crossAx val="853469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GP US Email Response Model 2014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June 24, 2014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Active/Inactive customers modeled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832" y="1451895"/>
            <a:ext cx="9032875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With </a:t>
            </a:r>
            <a:r>
              <a:rPr lang="en-US" sz="1600" dirty="0"/>
              <a:t>a model driven approach we can identify the </a:t>
            </a:r>
            <a:r>
              <a:rPr lang="en-US" sz="1600" dirty="0" smtClean="0"/>
              <a:t>stronger </a:t>
            </a:r>
            <a:r>
              <a:rPr lang="en-US" sz="1600" dirty="0"/>
              <a:t>performing </a:t>
            </a:r>
            <a:r>
              <a:rPr lang="en-US" sz="1600" dirty="0" smtClean="0"/>
              <a:t>inactive and prospect customers</a:t>
            </a:r>
            <a:r>
              <a:rPr lang="en-US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643081" y="900207"/>
            <a:ext cx="7912966" cy="52704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41555" tIns="42533" rIns="41555" bIns="41551" anchor="ctr" anchorCtr="1"/>
          <a:lstStyle/>
          <a:p>
            <a:pPr algn="ctr" eaLnBrk="0" fontAlgn="base" hangingPunct="0">
              <a:spcBef>
                <a:spcPct val="90000"/>
              </a:spcBef>
              <a:spcAft>
                <a:spcPct val="0"/>
              </a:spcAft>
              <a:buClr>
                <a:srgbClr val="D8AF4A"/>
              </a:buClr>
              <a:buSzPct val="100000"/>
            </a:pPr>
            <a:r>
              <a:rPr lang="en-US" sz="1200" dirty="0" smtClean="0"/>
              <a:t>Rank ordered performance across inactive customers allows us to identify and target stronger performing inactive and prospect customers. 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37943"/>
              </p:ext>
            </p:extLst>
          </p:nvPr>
        </p:nvGraphicFramePr>
        <p:xfrm>
          <a:off x="2360900" y="2032001"/>
          <a:ext cx="4477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7180"/>
              </p:ext>
            </p:extLst>
          </p:nvPr>
        </p:nvGraphicFramePr>
        <p:xfrm>
          <a:off x="2594412" y="5212136"/>
          <a:ext cx="4010304" cy="1389903"/>
        </p:xfrm>
        <a:graphic>
          <a:graphicData uri="http://schemas.openxmlformats.org/drawingml/2006/table">
            <a:tbl>
              <a:tblPr/>
              <a:tblGrid>
                <a:gridCol w="771525"/>
                <a:gridCol w="961746"/>
                <a:gridCol w="538302"/>
                <a:gridCol w="579577"/>
                <a:gridCol w="579577"/>
                <a:gridCol w="579577"/>
              </a:tblGrid>
              <a:tr h="189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100% of file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latin typeface="MS Sans Serif"/>
                        </a:rPr>
                        <a:t>Active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3,854,148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88%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latin typeface="MS Sans Serif"/>
                        </a:rPr>
                        <a:t>Inactive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2,294,490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79%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89%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latin typeface="MS Sans Serif"/>
                        </a:rPr>
                        <a:t>Prospect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1,713,132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67%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81%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85%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90%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Active/Inactive customers modeled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832" y="1451895"/>
            <a:ext cx="9032875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With </a:t>
            </a:r>
            <a:r>
              <a:rPr lang="en-US" sz="1600" dirty="0"/>
              <a:t>a model driven approach we can identify the </a:t>
            </a:r>
            <a:r>
              <a:rPr lang="en-US" sz="1600" dirty="0" smtClean="0"/>
              <a:t>stronger </a:t>
            </a:r>
            <a:r>
              <a:rPr lang="en-US" sz="1600" dirty="0"/>
              <a:t>performing </a:t>
            </a:r>
            <a:r>
              <a:rPr lang="en-US" sz="1600" dirty="0" smtClean="0"/>
              <a:t>inactive and prospect customers</a:t>
            </a:r>
            <a:r>
              <a:rPr lang="en-US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643081" y="900207"/>
            <a:ext cx="7912966" cy="52704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41555" tIns="42533" rIns="41555" bIns="41551" anchor="ctr" anchorCtr="1"/>
          <a:lstStyle/>
          <a:p>
            <a:pPr algn="ctr" eaLnBrk="0" fontAlgn="base" hangingPunct="0">
              <a:spcBef>
                <a:spcPct val="90000"/>
              </a:spcBef>
              <a:spcAft>
                <a:spcPct val="0"/>
              </a:spcAft>
              <a:buClr>
                <a:srgbClr val="D8AF4A"/>
              </a:buClr>
              <a:buSzPct val="100000"/>
            </a:pPr>
            <a:r>
              <a:rPr lang="en-US" sz="1200" dirty="0" smtClean="0"/>
              <a:t>Rank ordered performance across inactive customers allows us to identify and target stronger performing inactive and prospect customers. </a:t>
            </a: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097085"/>
              </p:ext>
            </p:extLst>
          </p:nvPr>
        </p:nvGraphicFramePr>
        <p:xfrm>
          <a:off x="4599564" y="2249488"/>
          <a:ext cx="4407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290626"/>
              </p:ext>
            </p:extLst>
          </p:nvPr>
        </p:nvGraphicFramePr>
        <p:xfrm>
          <a:off x="122237" y="2249488"/>
          <a:ext cx="4274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29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 bwMode="auto">
          <a:xfrm>
            <a:off x="5791200" y="2359680"/>
            <a:ext cx="1524000" cy="685800"/>
          </a:xfrm>
          <a:prstGeom prst="chevron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3101" y="2359680"/>
            <a:ext cx="12192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MDS process campaign list as usual &amp; upload to database </a:t>
            </a:r>
            <a:endParaRPr lang="en-US" sz="1000" dirty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39694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65863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0463" y="58168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Implementation &amp; Execution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4475" y="1264673"/>
            <a:ext cx="8077200" cy="556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Goal of discussion: </a:t>
            </a:r>
          </a:p>
          <a:p>
            <a:pPr lvl="1"/>
            <a:r>
              <a:rPr lang="en-US" sz="1000" dirty="0" smtClean="0"/>
              <a:t>…</a:t>
            </a:r>
          </a:p>
          <a:p>
            <a:pPr lvl="1"/>
            <a:r>
              <a:rPr lang="en-US" sz="1000" dirty="0" smtClean="0"/>
              <a:t>…</a:t>
            </a:r>
          </a:p>
          <a:p>
            <a:pPr lvl="1"/>
            <a:r>
              <a:rPr lang="en-US" sz="1000" dirty="0" smtClean="0"/>
              <a:t>…</a:t>
            </a:r>
          </a:p>
          <a:p>
            <a:r>
              <a:rPr lang="en-US" sz="1000" dirty="0" smtClean="0"/>
              <a:t>Process overview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Data and list processing</a:t>
            </a:r>
          </a:p>
          <a:p>
            <a:pPr lvl="1"/>
            <a:r>
              <a:rPr lang="en-US" sz="1000" dirty="0" smtClean="0"/>
              <a:t>Control groups (see next slide)</a:t>
            </a:r>
          </a:p>
          <a:p>
            <a:pPr lvl="1"/>
            <a:r>
              <a:rPr lang="en-US" sz="1000" dirty="0" smtClean="0"/>
              <a:t>Suppression lists – …</a:t>
            </a:r>
            <a:endParaRPr lang="en-US" sz="1000" dirty="0" smtClean="0">
              <a:sym typeface="Wingdings" pitchFamily="2" charset="2"/>
            </a:endParaRPr>
          </a:p>
          <a:p>
            <a:pPr lvl="2"/>
            <a:r>
              <a:rPr lang="en-US" sz="1000" dirty="0" smtClean="0">
                <a:sym typeface="Wingdings" pitchFamily="2" charset="2"/>
              </a:rPr>
              <a:t>…</a:t>
            </a:r>
          </a:p>
          <a:p>
            <a:pPr lvl="2"/>
            <a:r>
              <a:rPr lang="en-US" sz="1000" dirty="0" smtClean="0">
                <a:sym typeface="Wingdings" pitchFamily="2" charset="2"/>
              </a:rPr>
              <a:t>…</a:t>
            </a:r>
          </a:p>
          <a:p>
            <a:pPr lvl="3"/>
            <a:r>
              <a:rPr lang="en-US" sz="1000" dirty="0" smtClean="0">
                <a:sym typeface="Wingdings" pitchFamily="2" charset="2"/>
              </a:rPr>
              <a:t>…</a:t>
            </a:r>
          </a:p>
          <a:p>
            <a:pPr lvl="1"/>
            <a:r>
              <a:rPr lang="en-US" sz="1000" dirty="0" smtClean="0">
                <a:sym typeface="Wingdings" pitchFamily="2" charset="2"/>
              </a:rPr>
              <a:t>MDS data processing </a:t>
            </a:r>
          </a:p>
          <a:p>
            <a:pPr lvl="2"/>
            <a:r>
              <a:rPr lang="en-US" sz="1000" dirty="0" smtClean="0">
                <a:sym typeface="Wingdings" pitchFamily="2" charset="2"/>
              </a:rPr>
              <a:t>…</a:t>
            </a:r>
          </a:p>
          <a:p>
            <a:pPr lvl="2"/>
            <a:r>
              <a:rPr lang="en-US" sz="1000" dirty="0" smtClean="0">
                <a:sym typeface="Wingdings" pitchFamily="2" charset="2"/>
              </a:rPr>
              <a:t>…</a:t>
            </a:r>
          </a:p>
          <a:p>
            <a:r>
              <a:rPr lang="en-US" sz="1000" dirty="0" smtClean="0"/>
              <a:t>Exempt campaigns</a:t>
            </a:r>
          </a:p>
          <a:p>
            <a:pPr lvl="1"/>
            <a:r>
              <a:rPr lang="en-US" sz="1000" dirty="0" smtClean="0"/>
              <a:t>Research (TNS surveys, </a:t>
            </a:r>
            <a:r>
              <a:rPr lang="en-US" sz="1000" dirty="0" err="1" smtClean="0"/>
              <a:t>etc</a:t>
            </a:r>
            <a:r>
              <a:rPr lang="en-US" sz="1000" dirty="0" smtClean="0"/>
              <a:t>)</a:t>
            </a:r>
          </a:p>
          <a:p>
            <a:pPr lvl="1"/>
            <a:r>
              <a:rPr lang="en-US" sz="1000" dirty="0" smtClean="0"/>
              <a:t>World spend</a:t>
            </a:r>
          </a:p>
          <a:p>
            <a:pPr lvl="1"/>
            <a:r>
              <a:rPr lang="en-US" sz="1000" dirty="0" smtClean="0"/>
              <a:t>Shelf programs</a:t>
            </a:r>
          </a:p>
          <a:p>
            <a:pPr lvl="1"/>
            <a:r>
              <a:rPr lang="en-US" sz="1000" dirty="0" smtClean="0"/>
              <a:t>Store opening support emails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8315614" y="6790826"/>
            <a:ext cx="204932" cy="20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+mn-cs"/>
              </a:defRPr>
            </a:lvl9pPr>
          </a:lstStyle>
          <a:p>
            <a:fld id="{8BA0DF27-E98C-4E24-830F-3938F4464548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" name="Chevron 14"/>
          <p:cNvSpPr/>
          <p:nvPr/>
        </p:nvSpPr>
        <p:spPr bwMode="auto">
          <a:xfrm>
            <a:off x="4572000" y="2359680"/>
            <a:ext cx="1524000" cy="6858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hevron 15"/>
          <p:cNvSpPr/>
          <p:nvPr/>
        </p:nvSpPr>
        <p:spPr bwMode="auto">
          <a:xfrm>
            <a:off x="2133600" y="2359680"/>
            <a:ext cx="1524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Pentagon 16"/>
          <p:cNvSpPr/>
          <p:nvPr/>
        </p:nvSpPr>
        <p:spPr bwMode="auto">
          <a:xfrm>
            <a:off x="914400" y="2359680"/>
            <a:ext cx="1524000" cy="685800"/>
          </a:xfrm>
          <a:prstGeom prst="homePlat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hevron 20"/>
          <p:cNvSpPr/>
          <p:nvPr/>
        </p:nvSpPr>
        <p:spPr bwMode="auto">
          <a:xfrm>
            <a:off x="3352800" y="2359680"/>
            <a:ext cx="1524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12168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100" dirty="0" smtClean="0"/>
              <a:t>Analytics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3121680"/>
            <a:ext cx="2438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100" dirty="0" smtClean="0"/>
              <a:t>Email Circulation Team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3121680"/>
            <a:ext cx="12954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100" dirty="0" smtClean="0"/>
              <a:t>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3121680"/>
            <a:ext cx="1219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100" dirty="0" smtClean="0"/>
              <a:t>MDS</a:t>
            </a:r>
          </a:p>
        </p:txBody>
      </p:sp>
      <p:sp>
        <p:nvSpPr>
          <p:cNvPr id="28" name="Chevron 27"/>
          <p:cNvSpPr/>
          <p:nvPr/>
        </p:nvSpPr>
        <p:spPr bwMode="auto">
          <a:xfrm>
            <a:off x="7010400" y="2359680"/>
            <a:ext cx="1524000" cy="6858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0400" y="3121680"/>
            <a:ext cx="1143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100" dirty="0" smtClean="0"/>
              <a:t>Reporting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Implementation &amp; Execution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3756471" y="4419600"/>
            <a:ext cx="1143000" cy="10668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Testing &amp; Validation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295400"/>
            <a:ext cx="7848600" cy="17664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1" dirty="0" smtClean="0"/>
              <a:t>Control group identification</a:t>
            </a:r>
          </a:p>
          <a:p>
            <a:pPr lvl="2">
              <a:defRPr/>
            </a:pPr>
            <a:r>
              <a:rPr lang="en-US" sz="1000" dirty="0" smtClean="0"/>
              <a:t>…</a:t>
            </a:r>
          </a:p>
          <a:p>
            <a:pPr>
              <a:defRPr/>
            </a:pPr>
            <a:r>
              <a:rPr lang="en-US" sz="1000" b="1" dirty="0" smtClean="0"/>
              <a:t>Control group duration: </a:t>
            </a:r>
            <a:r>
              <a:rPr lang="en-US" sz="1000" dirty="0" smtClean="0"/>
              <a:t>weekly vs. monthly (</a:t>
            </a:r>
            <a:r>
              <a:rPr lang="en-US" sz="1000" dirty="0" err="1" smtClean="0"/>
              <a:t>tbd</a:t>
            </a:r>
            <a:r>
              <a:rPr lang="en-US" sz="1000" dirty="0" smtClean="0"/>
              <a:t>)</a:t>
            </a:r>
          </a:p>
          <a:p>
            <a:pPr>
              <a:defRPr/>
            </a:pPr>
            <a:r>
              <a:rPr lang="en-US" sz="1000" b="1" dirty="0" smtClean="0"/>
              <a:t>Target control group size: </a:t>
            </a:r>
            <a:r>
              <a:rPr lang="en-US" sz="1000" b="1" dirty="0" err="1" smtClean="0"/>
              <a:t>xK</a:t>
            </a:r>
            <a:r>
              <a:rPr lang="en-US" sz="1000" b="1" dirty="0" smtClean="0"/>
              <a:t>*  </a:t>
            </a:r>
          </a:p>
          <a:p>
            <a:pPr lvl="1">
              <a:defRPr/>
            </a:pPr>
            <a:r>
              <a:rPr lang="en-US" sz="1000" dirty="0" smtClean="0"/>
              <a:t>Must account for size of suppression when determining how large to make control group upon time of campaign export (see example below)</a:t>
            </a:r>
          </a:p>
          <a:p>
            <a:pPr lvl="1">
              <a:defRPr/>
            </a:pPr>
            <a:r>
              <a:rPr lang="en-US" sz="1000" dirty="0" smtClean="0"/>
              <a:t>*NOTE: If 100K &gt; 5% of total campaign, then reduce control group to be 5% of total campaign size 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26068"/>
            <a:ext cx="7924800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Control groups will allow for measurement of incremental value and analyze email cadence.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148761"/>
            <a:ext cx="1280160" cy="109728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/>
              <a:t>Full file: </a:t>
            </a:r>
          </a:p>
          <a:p>
            <a:pPr algn="ctr"/>
            <a:r>
              <a:rPr lang="en-US" sz="1000" b="1" dirty="0" smtClean="0"/>
              <a:t>~8M customers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08671" y="5486400"/>
            <a:ext cx="1066800" cy="9144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/>
              <a:t>Target size: </a:t>
            </a:r>
          </a:p>
          <a:p>
            <a:pPr algn="ctr"/>
            <a:r>
              <a:rPr lang="en-US" sz="1000" b="1" dirty="0" smtClean="0"/>
              <a:t>~6MM </a:t>
            </a:r>
            <a:r>
              <a:rPr lang="en-US" sz="1000" dirty="0" smtClean="0"/>
              <a:t>customers</a:t>
            </a:r>
          </a:p>
          <a:p>
            <a:pPr algn="ctr"/>
            <a:r>
              <a:rPr lang="en-US" sz="1000" dirty="0" smtClean="0"/>
              <a:t>(xx% of file)</a:t>
            </a:r>
            <a:endParaRPr lang="en-US" sz="1000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2209800" y="4495800"/>
            <a:ext cx="1295400" cy="8382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4561468"/>
            <a:ext cx="6858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ET suppress bottom xx%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6030" y="3148761"/>
            <a:ext cx="1280160" cy="109728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/>
              <a:t>Control group exported to DI: </a:t>
            </a:r>
          </a:p>
          <a:p>
            <a:pPr algn="ctr"/>
            <a:r>
              <a:rPr lang="en-US" sz="1000" b="1" dirty="0" err="1"/>
              <a:t>x</a:t>
            </a:r>
            <a:r>
              <a:rPr lang="en-US" sz="1000" b="1" dirty="0" err="1" smtClean="0"/>
              <a:t>K</a:t>
            </a:r>
            <a:r>
              <a:rPr lang="en-US" sz="1000" b="1" dirty="0" smtClean="0"/>
              <a:t> customers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19385" y="5470656"/>
            <a:ext cx="1066800" cy="9144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00" dirty="0" smtClean="0"/>
              <a:t>Target size: </a:t>
            </a:r>
          </a:p>
          <a:p>
            <a:pPr algn="ctr"/>
            <a:r>
              <a:rPr lang="en-US" sz="1000" b="1" dirty="0" smtClean="0"/>
              <a:t>100K </a:t>
            </a:r>
            <a:r>
              <a:rPr lang="en-US" sz="1000" dirty="0" smtClean="0"/>
              <a:t>customers</a:t>
            </a:r>
          </a:p>
          <a:p>
            <a:pPr algn="ctr"/>
            <a:r>
              <a:rPr lang="en-US" sz="1000" dirty="0" smtClean="0"/>
              <a:t>(xx% of file)</a:t>
            </a:r>
            <a:endParaRPr lang="en-US" sz="1000" dirty="0"/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5105400" y="4419600"/>
            <a:ext cx="1295400" cy="8382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8483" y="4551620"/>
            <a:ext cx="8092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Account for suppression by buffering control group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56471" y="472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Control group will have same x% suppressed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90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81973"/>
              </p:ext>
            </p:extLst>
          </p:nvPr>
        </p:nvGraphicFramePr>
        <p:xfrm>
          <a:off x="122237" y="1200150"/>
          <a:ext cx="6467123" cy="3952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338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Analysis of Maximum Likelihood Estimates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-6.5944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358313.363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NET_SALES_AMT_12MO_S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476.2257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ONSALE_QTY_12MO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987.10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RESPONSE_RATE_12MO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11313.32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GP_PROMOTIONS_RECEIV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603.02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1638.96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4477.93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NET_SALES_ONL_PCT_12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1569.71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1392.20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349.96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PLCC_TXN_PCT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SILVER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BASIC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SISTER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87664"/>
              </p:ext>
            </p:extLst>
          </p:nvPr>
        </p:nvGraphicFramePr>
        <p:xfrm>
          <a:off x="460375" y="5462588"/>
          <a:ext cx="3883777" cy="1081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714"/>
                <a:gridCol w="625475"/>
                <a:gridCol w="89058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Criterion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and Covariates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711852.9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517298.2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711864.0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517487.7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(-2 Log 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711850.9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517264.2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56791"/>
              </p:ext>
            </p:extLst>
          </p:nvPr>
        </p:nvGraphicFramePr>
        <p:xfrm>
          <a:off x="4572000" y="5462588"/>
          <a:ext cx="41274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6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24567"/>
              </p:ext>
            </p:extLst>
          </p:nvPr>
        </p:nvGraphicFramePr>
        <p:xfrm>
          <a:off x="204787" y="1281113"/>
          <a:ext cx="87344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Worksheet" r:id="rId5" imgW="8381934" imgH="1752679" progId="Excel.Sheet.12">
                  <p:embed/>
                </p:oleObj>
              </mc:Choice>
              <mc:Fallback>
                <p:oleObj name="Worksheet" r:id="rId5" imgW="8381934" imgH="1752679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1281113"/>
                        <a:ext cx="87344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5" name="Picture 7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3416708"/>
            <a:ext cx="7957777" cy="59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244475" y="245953"/>
            <a:ext cx="878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Agenda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8912" y="1436688"/>
            <a:ext cx="889952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Customer Email Response 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Model Performance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Active/Inactive/Prospect customers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Active/Inactive/Prospect customers modeled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Implementation &amp; Execution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Testing &amp; Validation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19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0" y="245953"/>
            <a:ext cx="9032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Background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127" y="792465"/>
            <a:ext cx="903287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Solving for Email Expense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$4.2M overage in the email budget. CRM will cover 40% of the overage but can’t solve for it in entirety.  Immediate actions need to be taken with a focus on minimalizing business impact</a:t>
            </a:r>
            <a:r>
              <a:rPr lang="en-US" sz="1600" b="1" dirty="0" smtClean="0">
                <a:sym typeface="Wingdings" panose="05000000000000000000" pitchFamily="2" charset="2"/>
              </a:rPr>
              <a:t>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000E42"/>
                </a:solidFill>
                <a:ea typeface="Geneva" pitchFamily="127" charset="-128"/>
              </a:rPr>
              <a:t>CRM Actions:  </a:t>
            </a:r>
            <a:r>
              <a:rPr lang="en-US" sz="1600" dirty="0">
                <a:solidFill>
                  <a:srgbClr val="000E42"/>
                </a:solidFill>
                <a:ea typeface="Geneva" pitchFamily="127" charset="-128"/>
              </a:rPr>
              <a:t>TY estimated </a:t>
            </a:r>
            <a:r>
              <a:rPr lang="en-US" sz="1600" dirty="0">
                <a:solidFill>
                  <a:srgbClr val="000E42"/>
                </a:solidFill>
                <a:ea typeface="MS PGothic" charset="0"/>
                <a:cs typeface="MS PGothic" charset="0"/>
              </a:rPr>
              <a:t>savings: $</a:t>
            </a:r>
            <a:r>
              <a:rPr lang="en-US" sz="1600" dirty="0" smtClean="0">
                <a:solidFill>
                  <a:srgbClr val="000E42"/>
                </a:solidFill>
                <a:ea typeface="MS PGothic" charset="0"/>
                <a:cs typeface="MS PGothic" charset="0"/>
              </a:rPr>
              <a:t>1.7M</a:t>
            </a:r>
          </a:p>
          <a:p>
            <a:pPr marL="7429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E42"/>
                </a:solidFill>
                <a:ea typeface="MS PGothic" charset="0"/>
                <a:cs typeface="MS PGothic" charset="0"/>
              </a:rPr>
              <a:t>Marketing Mix Allocation</a:t>
            </a:r>
          </a:p>
          <a:p>
            <a:pPr marL="7429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E42"/>
                </a:solidFill>
                <a:ea typeface="MS PGothic" charset="0"/>
                <a:cs typeface="MS PGothic" charset="0"/>
              </a:rPr>
              <a:t>Rate </a:t>
            </a:r>
            <a:r>
              <a:rPr lang="en-US" sz="1600" dirty="0" smtClean="0">
                <a:solidFill>
                  <a:srgbClr val="000E42"/>
                </a:solidFill>
                <a:ea typeface="MS PGothic" charset="0"/>
                <a:cs typeface="MS PGothic" charset="0"/>
              </a:rPr>
              <a:t>Negotiations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000E42"/>
                </a:solidFill>
                <a:ea typeface="Geneva" pitchFamily="127" charset="-128"/>
              </a:rPr>
              <a:t>Other Immediate Actions:  </a:t>
            </a:r>
            <a:r>
              <a:rPr lang="en-US" sz="1600" dirty="0">
                <a:solidFill>
                  <a:srgbClr val="000E42"/>
                </a:solidFill>
                <a:ea typeface="Geneva" pitchFamily="127" charset="-128"/>
              </a:rPr>
              <a:t>TY estimated </a:t>
            </a:r>
            <a:r>
              <a:rPr lang="en-US" sz="1600" dirty="0">
                <a:solidFill>
                  <a:srgbClr val="000E42"/>
                </a:solidFill>
                <a:ea typeface="MS PGothic" charset="0"/>
                <a:cs typeface="MS PGothic" charset="0"/>
              </a:rPr>
              <a:t>savings: $2-$2.9M+ </a:t>
            </a:r>
            <a:endParaRPr lang="en-US" sz="1600" dirty="0" smtClean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E42"/>
              </a:solidFill>
              <a:ea typeface="MS PGothic" charset="0"/>
              <a:cs typeface="MS PGothic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000E42"/>
                </a:solidFill>
              </a:rPr>
              <a:t>Longer Term:  </a:t>
            </a:r>
            <a:r>
              <a:rPr lang="en-US" sz="1600" dirty="0">
                <a:solidFill>
                  <a:srgbClr val="000E42"/>
                </a:solidFill>
              </a:rPr>
              <a:t>Models to determine point of diminishing return to allow us to dial in </a:t>
            </a:r>
            <a:r>
              <a:rPr lang="en-US" sz="1600" dirty="0" err="1" smtClean="0">
                <a:solidFill>
                  <a:srgbClr val="000E42"/>
                </a:solidFill>
              </a:rPr>
              <a:t>circ</a:t>
            </a:r>
            <a:endParaRPr lang="en-US" sz="1600" dirty="0" smtClean="0">
              <a:solidFill>
                <a:srgbClr val="000E42"/>
              </a:solidFill>
            </a:endParaRPr>
          </a:p>
          <a:p>
            <a:pPr marL="7429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E42"/>
                </a:solidFill>
              </a:rPr>
              <a:t>Response models by message type, Redemption, Engagement</a:t>
            </a:r>
            <a:r>
              <a:rPr lang="en-US" sz="1600" dirty="0"/>
              <a:t>, Frequency, LTV, </a:t>
            </a:r>
            <a:r>
              <a:rPr lang="en-US" sz="1600" dirty="0" err="1"/>
              <a:t>etc</a:t>
            </a:r>
            <a:r>
              <a:rPr lang="en-US" sz="1600" dirty="0"/>
              <a:t>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6691"/>
              </p:ext>
            </p:extLst>
          </p:nvPr>
        </p:nvGraphicFramePr>
        <p:xfrm>
          <a:off x="940758" y="3629596"/>
          <a:ext cx="7034212" cy="2175091"/>
        </p:xfrm>
        <a:graphic>
          <a:graphicData uri="http://schemas.openxmlformats.org/drawingml/2006/table">
            <a:tbl>
              <a:tblPr/>
              <a:tblGrid>
                <a:gridCol w="3935412"/>
                <a:gridCol w="1597025"/>
                <a:gridCol w="1501775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Tactics</a:t>
                      </a:r>
                    </a:p>
                  </a:txBody>
                  <a:tcPr marT="45713" marB="45713" horzOverflow="overflow">
                    <a:lnL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366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Est Savings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366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Timing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3664"/>
                    </a:solidFill>
                  </a:tcPr>
                </a:tc>
              </a:tr>
              <a:tr h="3158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Limit changes to business critical only</a:t>
                      </a:r>
                    </a:p>
                  </a:txBody>
                  <a:tcPr marT="45713" marB="45713" horzOverflow="overflow">
                    <a:lnL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$250k+ 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Start today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Slow YOY increase to Intl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UK/EU/Can</a:t>
                      </a:r>
                    </a:p>
                  </a:txBody>
                  <a:tcPr marT="45713" marB="45713" horzOverflow="overflow">
                    <a:lnL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$450k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By June 1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Limit double circs to 1x/week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Estimate 1.1-2.2B circulation decrease</a:t>
                      </a:r>
                    </a:p>
                  </a:txBody>
                  <a:tcPr marT="45713" marB="45713" horzOverflow="overflow">
                    <a:lnL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$900k-1.8M+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By June 1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Implement Response Model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Target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addl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 10% circulation reduction  </a:t>
                      </a:r>
                    </a:p>
                  </a:txBody>
                  <a:tcPr marT="45713" marB="45713" horzOverflow="overflow">
                    <a:lnL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$400k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rebuchet MS" pitchFamily="34" charset="0"/>
                          <a:ea typeface="MS PGothic" pitchFamily="34" charset="-128"/>
                          <a:cs typeface="Geneva" pitchFamily="-8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  <a:ea typeface="Geneva" pitchFamily="-84" charset="0"/>
                          <a:cs typeface="Geneva" pitchFamily="-8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By Aug 1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3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995130"/>
            <a:ext cx="3657600" cy="4555594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endParaRPr lang="en-IN" sz="1100" dirty="0" smtClean="0"/>
          </a:p>
          <a:p>
            <a:r>
              <a:rPr lang="en-IN" sz="1100" b="1" dirty="0" smtClean="0"/>
              <a:t>Brands: </a:t>
            </a:r>
            <a:r>
              <a:rPr lang="en-IN" sz="1100" dirty="0" smtClean="0"/>
              <a:t>begin with Gap US, prioritize roll outs for other brand-countries</a:t>
            </a:r>
          </a:p>
          <a:p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21 behavioral predictors considered</a:t>
            </a:r>
          </a:p>
          <a:p>
            <a:pPr lvl="1"/>
            <a:r>
              <a:rPr lang="en-US" sz="1000" dirty="0" smtClean="0"/>
              <a:t>Model Training using </a:t>
            </a:r>
            <a:r>
              <a:rPr lang="en-US" sz="1000" dirty="0" smtClean="0"/>
              <a:t>6 </a:t>
            </a:r>
            <a:r>
              <a:rPr lang="en-US" sz="1000" dirty="0" smtClean="0"/>
              <a:t>GP US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Various seasons</a:t>
            </a:r>
          </a:p>
          <a:p>
            <a:pPr lvl="2"/>
            <a:r>
              <a:rPr lang="en-US" sz="900" dirty="0"/>
              <a:t>C</a:t>
            </a:r>
            <a:r>
              <a:rPr lang="en-US" sz="900" dirty="0" smtClean="0"/>
              <a:t>ross-divisional</a:t>
            </a:r>
          </a:p>
          <a:p>
            <a:pPr lvl="2"/>
            <a:r>
              <a:rPr lang="en-US" sz="900" dirty="0" smtClean="0"/>
              <a:t>Various message types (i.e. </a:t>
            </a:r>
            <a:r>
              <a:rPr lang="en-US" sz="900" dirty="0" err="1" smtClean="0"/>
              <a:t>merch</a:t>
            </a:r>
            <a:r>
              <a:rPr lang="en-US" sz="900" dirty="0" smtClean="0"/>
              <a:t> messages, online promos, retail promos, store drivers)</a:t>
            </a:r>
          </a:p>
          <a:p>
            <a:pPr lvl="2"/>
            <a:r>
              <a:rPr lang="en-US" sz="900" dirty="0" smtClean="0"/>
              <a:t>Multiple discount levels </a:t>
            </a:r>
          </a:p>
          <a:p>
            <a:pPr lvl="2"/>
            <a:r>
              <a:rPr lang="en-US" sz="900" dirty="0"/>
              <a:t>Full file, no double circ </a:t>
            </a:r>
            <a:endParaRPr lang="en-US" sz="900" dirty="0" smtClean="0"/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3485" y="1447800"/>
            <a:ext cx="38528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447800"/>
            <a:ext cx="3657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2619373" y="3915739"/>
            <a:ext cx="3743325" cy="657225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1622" y="2291088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4847" y="348171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423847" y="528193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947414"/>
              </p:ext>
            </p:extLst>
          </p:nvPr>
        </p:nvGraphicFramePr>
        <p:xfrm>
          <a:off x="4391025" y="2038349"/>
          <a:ext cx="475297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6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91076"/>
              </p:ext>
            </p:extLst>
          </p:nvPr>
        </p:nvGraphicFramePr>
        <p:xfrm>
          <a:off x="1416314" y="1558038"/>
          <a:ext cx="6311371" cy="449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72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US file would produce 96% of expected responses and 96% of expected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93985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529626"/>
              </p:ext>
            </p:extLst>
          </p:nvPr>
        </p:nvGraphicFramePr>
        <p:xfrm>
          <a:off x="244475" y="197643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019473"/>
              </p:ext>
            </p:extLst>
          </p:nvPr>
        </p:nvGraphicFramePr>
        <p:xfrm>
          <a:off x="4663863" y="197643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US file would produce 96% of expected online responses and 96% of expected online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75436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79471"/>
              </p:ext>
            </p:extLst>
          </p:nvPr>
        </p:nvGraphicFramePr>
        <p:xfrm>
          <a:off x="244475" y="1976437"/>
          <a:ext cx="4248150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989256"/>
              </p:ext>
            </p:extLst>
          </p:nvPr>
        </p:nvGraphicFramePr>
        <p:xfrm>
          <a:off x="4663863" y="1976436"/>
          <a:ext cx="4248150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US file would produce 96% of expected retail responses and 96% of expected retail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34272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80696"/>
              </p:ext>
            </p:extLst>
          </p:nvPr>
        </p:nvGraphicFramePr>
        <p:xfrm>
          <a:off x="244475" y="1976437"/>
          <a:ext cx="4256847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85294"/>
              </p:ext>
            </p:extLst>
          </p:nvPr>
        </p:nvGraphicFramePr>
        <p:xfrm>
          <a:off x="4663863" y="1976437"/>
          <a:ext cx="4256847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Active/Inactive customers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27" y="1253442"/>
            <a:ext cx="903287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ctive customers</a:t>
            </a:r>
            <a:endParaRPr lang="en-US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Potentially continue to mail ALL active customers -a </a:t>
            </a:r>
            <a:r>
              <a:rPr lang="en-US" sz="1600" dirty="0"/>
              <a:t>highly productive and engaged segment in customer </a:t>
            </a:r>
            <a:r>
              <a:rPr lang="en-US" sz="1600" dirty="0" smtClean="0"/>
              <a:t>file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Relatively </a:t>
            </a:r>
            <a:r>
              <a:rPr lang="en-US" sz="1600" dirty="0"/>
              <a:t>low </a:t>
            </a:r>
            <a:r>
              <a:rPr lang="en-US" sz="1600" dirty="0" smtClean="0"/>
              <a:t>loss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Reduce </a:t>
            </a:r>
            <a:r>
              <a:rPr lang="en-US" sz="1600" dirty="0"/>
              <a:t>circulation by </a:t>
            </a:r>
            <a:r>
              <a:rPr lang="en-US" sz="1600" dirty="0" smtClean="0"/>
              <a:t>50% </a:t>
            </a:r>
            <a:r>
              <a:rPr lang="en-US" sz="1600" dirty="0"/>
              <a:t>and lose only 7</a:t>
            </a:r>
            <a:r>
              <a:rPr lang="en-US" sz="1600" dirty="0" smtClean="0"/>
              <a:t>% </a:t>
            </a:r>
            <a:r>
              <a:rPr lang="en-US" sz="1600" dirty="0"/>
              <a:t>of response and </a:t>
            </a:r>
            <a:r>
              <a:rPr lang="en-US" sz="1600" dirty="0" smtClean="0"/>
              <a:t>7% </a:t>
            </a:r>
            <a:r>
              <a:rPr lang="en-US" sz="1600" dirty="0"/>
              <a:t>of net </a:t>
            </a:r>
            <a:r>
              <a:rPr lang="en-US" sz="1600" dirty="0" smtClean="0"/>
              <a:t>sales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Incremental </a:t>
            </a:r>
            <a:r>
              <a:rPr lang="en-US" sz="1600" dirty="0"/>
              <a:t>value lost would be </a:t>
            </a:r>
            <a:r>
              <a:rPr lang="en-US" sz="1600" dirty="0" smtClean="0"/>
              <a:t>lower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Inactive/Prospect opportunity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Inactive and Prospect customers deliver $308K net sales within a 2-day period of an email drop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Assuming </a:t>
            </a:r>
            <a:r>
              <a:rPr lang="en-US" sz="1600" dirty="0"/>
              <a:t>these customers are identifiable, select the strongest </a:t>
            </a:r>
            <a:r>
              <a:rPr lang="en-US" sz="1600" dirty="0" smtClean="0"/>
              <a:t>among these customers </a:t>
            </a:r>
            <a:r>
              <a:rPr lang="en-US" sz="1600" dirty="0"/>
              <a:t>for inclusion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882958" y="6371539"/>
            <a:ext cx="5105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*Multichannel net sales in a 2-day response window for 1 GP US email campaign</a:t>
            </a:r>
            <a:endParaRPr lang="en-US" sz="900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707380" y="950980"/>
            <a:ext cx="7912966" cy="52704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41555" tIns="42533" rIns="41555" bIns="41551" anchor="ctr" anchorCtr="1"/>
          <a:lstStyle/>
          <a:p>
            <a:pPr algn="ctr" eaLnBrk="0" fontAlgn="base" hangingPunct="0">
              <a:spcBef>
                <a:spcPct val="90000"/>
              </a:spcBef>
              <a:spcAft>
                <a:spcPct val="0"/>
              </a:spcAft>
              <a:buClr>
                <a:srgbClr val="D8AF4A"/>
              </a:buClr>
              <a:buSzPct val="100000"/>
            </a:pPr>
            <a:r>
              <a:rPr lang="en-US" sz="1400" dirty="0" smtClean="0"/>
              <a:t>Active customers represent 49% of the GP email full-file but 93% of responders and 93% of GP US net sales for 1 email campaign.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52383"/>
              </p:ext>
            </p:extLst>
          </p:nvPr>
        </p:nvGraphicFramePr>
        <p:xfrm>
          <a:off x="1927225" y="5092699"/>
          <a:ext cx="4625975" cy="1263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1114425"/>
                <a:gridCol w="387350"/>
                <a:gridCol w="822325"/>
                <a:gridCol w="396875"/>
                <a:gridCol w="879475"/>
                <a:gridCol w="415925"/>
              </a:tblGrid>
              <a:tr h="3587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Customer Count (% to ttl)</a:t>
                      </a:r>
                      <a:endParaRPr lang="en-US" sz="1000" b="0" i="0" u="none" strike="noStrike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Responders (% to ttl)</a:t>
                      </a:r>
                      <a:endParaRPr lang="en-US" sz="1000" b="0" i="0" u="none" strike="noStrike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Net Sales (% to ttl)*</a:t>
                      </a:r>
                      <a:endParaRPr lang="en-US" sz="1000" b="0" i="0" u="none" strike="noStrike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 smtClean="0">
                          <a:effectLst/>
                        </a:rPr>
                        <a:t>Active</a:t>
                      </a:r>
                      <a:endParaRPr lang="en-US" sz="1000" b="0" i="0" u="none" strike="noStrike" dirty="0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3,854,148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64,461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93%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$4,003,177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93%</a:t>
                      </a: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 smtClean="0">
                          <a:effectLst/>
                        </a:rPr>
                        <a:t>Inactive</a:t>
                      </a:r>
                      <a:endParaRPr lang="en-US" sz="1000" b="0" i="0" u="none" strike="noStrike" dirty="0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2,294,490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3,768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$234,989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Prospect</a:t>
                      </a:r>
                      <a:endParaRPr lang="en-US" sz="1000" b="0" i="0" u="none" strike="noStrike" dirty="0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1,713,132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1,159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$72,895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 Total</a:t>
                      </a:r>
                      <a:endParaRPr lang="en-US" sz="1000" b="0" i="0" u="none" strike="noStrike">
                        <a:solidFill>
                          <a:srgbClr val="000E4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7,861,770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69,388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$4,311,061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E42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27494</TotalTime>
  <Words>1292</Words>
  <Application>Microsoft Office PowerPoint</Application>
  <PresentationFormat>On-screen Show (4:3)</PresentationFormat>
  <Paragraphs>507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361</cp:revision>
  <dcterms:created xsi:type="dcterms:W3CDTF">2013-06-24T17:07:26Z</dcterms:created>
  <dcterms:modified xsi:type="dcterms:W3CDTF">2015-02-11T20:11:18Z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