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14" r:id="rId2"/>
    <p:sldId id="342" r:id="rId3"/>
    <p:sldId id="341" r:id="rId4"/>
    <p:sldId id="338" r:id="rId5"/>
    <p:sldId id="339" r:id="rId6"/>
    <p:sldId id="343" r:id="rId7"/>
    <p:sldId id="33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5ED"/>
    <a:srgbClr val="000E41"/>
    <a:srgbClr val="6C1769"/>
    <a:srgbClr val="679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2310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6u33x\AppData\Local\Microsoft\Windows\Temporary%20Internet%20Files\Content.Outlook\B350A216\BR%20EM%20Reponse%20Model%20Results%20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\validation_BR_25969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\validation_BR_25969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\validation_BR_25969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\validation_BR_25969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\validation_BR_259694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\validation_BR_25969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Pt>
            <c:idx val="6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8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9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1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'VARIABLE IMPORTANCE'!$A$2:$A$15</c:f>
              <c:strCache>
                <c:ptCount val="14"/>
                <c:pt idx="0">
                  <c:v>Days since last purchase BR</c:v>
                </c:pt>
                <c:pt idx="1">
                  <c:v>Net Sales online percent in last 12 mo BR</c:v>
                </c:pt>
                <c:pt idx="2">
                  <c:v>Years on books at corporate level</c:v>
                </c:pt>
                <c:pt idx="3">
                  <c:v>Emails viewed BR</c:v>
                </c:pt>
                <c:pt idx="4">
                  <c:v>Emails clicked BR</c:v>
                </c:pt>
                <c:pt idx="5">
                  <c:v>Average unit retail last 12 mo BR</c:v>
                </c:pt>
                <c:pt idx="6">
                  <c:v>Card Status of a customer</c:v>
                </c:pt>
                <c:pt idx="7">
                  <c:v>Response Rate to DMs last 12 mo BR</c:v>
                </c:pt>
                <c:pt idx="8">
                  <c:v>Onsale Items in last 12 mo BR</c:v>
                </c:pt>
                <c:pt idx="9">
                  <c:v>PLCC Transaction Percent last 12 mo BR</c:v>
                </c:pt>
                <c:pt idx="10">
                  <c:v>DM promotions received last 12 mo BR</c:v>
                </c:pt>
                <c:pt idx="11">
                  <c:v>Discount Percent 12 last 12 mo BR</c:v>
                </c:pt>
                <c:pt idx="12">
                  <c:v>Net Sales in last 12 mo BR</c:v>
                </c:pt>
                <c:pt idx="13">
                  <c:v>Divisions shopped BR</c:v>
                </c:pt>
              </c:strCache>
            </c:strRef>
          </c:cat>
          <c:val>
            <c:numRef>
              <c:f>'VARIABLE IMPORTANCE'!$D$2:$D$15</c:f>
              <c:numCache>
                <c:formatCode>0.00%</c:formatCode>
                <c:ptCount val="14"/>
                <c:pt idx="0">
                  <c:v>6.2105361528597941E-5</c:v>
                </c:pt>
                <c:pt idx="1">
                  <c:v>3.5115073348402581E-2</c:v>
                </c:pt>
                <c:pt idx="2">
                  <c:v>4.109745974500828E-2</c:v>
                </c:pt>
                <c:pt idx="3">
                  <c:v>4.1802885946517258E-2</c:v>
                </c:pt>
                <c:pt idx="4">
                  <c:v>8.0375645407140831E-2</c:v>
                </c:pt>
                <c:pt idx="5">
                  <c:v>9.8842887349693001E-2</c:v>
                </c:pt>
                <c:pt idx="6">
                  <c:v>0.11536358690883468</c:v>
                </c:pt>
                <c:pt idx="7">
                  <c:v>0.12919770933870803</c:v>
                </c:pt>
                <c:pt idx="8">
                  <c:v>0.13000712209804552</c:v>
                </c:pt>
                <c:pt idx="9">
                  <c:v>0.14465481912418987</c:v>
                </c:pt>
                <c:pt idx="10">
                  <c:v>0.16949836598346488</c:v>
                </c:pt>
                <c:pt idx="11">
                  <c:v>0.18057223310381634</c:v>
                </c:pt>
                <c:pt idx="12">
                  <c:v>0.22244777503906366</c:v>
                </c:pt>
                <c:pt idx="13">
                  <c:v>0.29248841710369056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39397760"/>
        <c:axId val="139442816"/>
      </c:barChart>
      <c:catAx>
        <c:axId val="13939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39442816"/>
        <c:crosses val="autoZero"/>
        <c:auto val="1"/>
        <c:lblAlgn val="ctr"/>
        <c:lblOffset val="100"/>
        <c:noMultiLvlLbl val="0"/>
      </c:catAx>
      <c:valAx>
        <c:axId val="139442816"/>
        <c:scaling>
          <c:orientation val="minMax"/>
        </c:scaling>
        <c:delete val="1"/>
        <c:axPos val="b"/>
        <c:majorGridlines>
          <c:spPr>
            <a:ln>
              <a:prstDash val="dashDot"/>
            </a:ln>
          </c:spPr>
        </c:majorGridlines>
        <c:numFmt formatCode="#,##0.00" sourceLinked="0"/>
        <c:majorTickMark val="none"/>
        <c:minorTickMark val="none"/>
        <c:tickLblPos val="nextTo"/>
        <c:crossAx val="139397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results_by_poffset_1!$G$2:$G$101</c:f>
              <c:numCache>
                <c:formatCode>0%</c:formatCode>
                <c:ptCount val="100"/>
                <c:pt idx="0">
                  <c:v>0.12095342166370715</c:v>
                </c:pt>
                <c:pt idx="1">
                  <c:v>0.18928425078541183</c:v>
                </c:pt>
                <c:pt idx="2">
                  <c:v>0.24532167736648</c:v>
                </c:pt>
                <c:pt idx="3">
                  <c:v>0.29364157901925969</c:v>
                </c:pt>
                <c:pt idx="4">
                  <c:v>0.33612211446523699</c:v>
                </c:pt>
                <c:pt idx="5">
                  <c:v>0.3747438874470701</c:v>
                </c:pt>
                <c:pt idx="6">
                  <c:v>0.40923371124163366</c:v>
                </c:pt>
                <c:pt idx="7">
                  <c:v>0.44164048627236718</c:v>
                </c:pt>
                <c:pt idx="8">
                  <c:v>0.47155443245458273</c:v>
                </c:pt>
                <c:pt idx="9">
                  <c:v>0.50075126348859444</c:v>
                </c:pt>
                <c:pt idx="10">
                  <c:v>0.52581614533533672</c:v>
                </c:pt>
                <c:pt idx="11">
                  <c:v>0.54934435186449937</c:v>
                </c:pt>
                <c:pt idx="12">
                  <c:v>0.5709602513317853</c:v>
                </c:pt>
                <c:pt idx="13">
                  <c:v>0.59179073897008605</c:v>
                </c:pt>
                <c:pt idx="14">
                  <c:v>0.61156262805627648</c:v>
                </c:pt>
                <c:pt idx="15">
                  <c:v>0.6306515503346537</c:v>
                </c:pt>
                <c:pt idx="16">
                  <c:v>0.64793061057232615</c:v>
                </c:pt>
                <c:pt idx="17">
                  <c:v>0.66387788553476301</c:v>
                </c:pt>
                <c:pt idx="18">
                  <c:v>0.68030323726266906</c:v>
                </c:pt>
                <c:pt idx="19">
                  <c:v>0.69539680371533941</c:v>
                </c:pt>
                <c:pt idx="20">
                  <c:v>0.70902199153121159</c:v>
                </c:pt>
                <c:pt idx="21">
                  <c:v>0.72257888266630244</c:v>
                </c:pt>
                <c:pt idx="22">
                  <c:v>0.73589673541865863</c:v>
                </c:pt>
                <c:pt idx="23">
                  <c:v>0.7471315394071848</c:v>
                </c:pt>
                <c:pt idx="24">
                  <c:v>0.7580931566725857</c:v>
                </c:pt>
                <c:pt idx="25">
                  <c:v>0.76925966398033052</c:v>
                </c:pt>
                <c:pt idx="26">
                  <c:v>0.78083595137276329</c:v>
                </c:pt>
                <c:pt idx="27">
                  <c:v>0.79094386012839779</c:v>
                </c:pt>
                <c:pt idx="28">
                  <c:v>0.80197377407458004</c:v>
                </c:pt>
                <c:pt idx="29">
                  <c:v>0.81040841415107234</c:v>
                </c:pt>
                <c:pt idx="30">
                  <c:v>0.81935527933342445</c:v>
                </c:pt>
                <c:pt idx="31">
                  <c:v>0.82744843600601015</c:v>
                </c:pt>
                <c:pt idx="32">
                  <c:v>0.83520010927468924</c:v>
                </c:pt>
                <c:pt idx="33">
                  <c:v>0.8428834858625871</c:v>
                </c:pt>
                <c:pt idx="34">
                  <c:v>0.85032782406775032</c:v>
                </c:pt>
                <c:pt idx="35">
                  <c:v>0.85753312389017899</c:v>
                </c:pt>
                <c:pt idx="36">
                  <c:v>0.86426034694713838</c:v>
                </c:pt>
                <c:pt idx="37">
                  <c:v>0.87037289987706601</c:v>
                </c:pt>
                <c:pt idx="38">
                  <c:v>0.87672449118972817</c:v>
                </c:pt>
                <c:pt idx="39">
                  <c:v>0.88273459909848384</c:v>
                </c:pt>
                <c:pt idx="40">
                  <c:v>0.88973500887856849</c:v>
                </c:pt>
                <c:pt idx="41">
                  <c:v>0.89711105040295036</c:v>
                </c:pt>
                <c:pt idx="42">
                  <c:v>0.90298456495014334</c:v>
                </c:pt>
                <c:pt idx="43">
                  <c:v>0.90766288758366331</c:v>
                </c:pt>
                <c:pt idx="44">
                  <c:v>0.9118631334517141</c:v>
                </c:pt>
                <c:pt idx="45">
                  <c:v>0.91548285753312375</c:v>
                </c:pt>
                <c:pt idx="46">
                  <c:v>0.91848791148750153</c:v>
                </c:pt>
                <c:pt idx="47">
                  <c:v>0.92173200382461395</c:v>
                </c:pt>
                <c:pt idx="48">
                  <c:v>0.92439557437508524</c:v>
                </c:pt>
                <c:pt idx="49">
                  <c:v>0.92705914492555652</c:v>
                </c:pt>
                <c:pt idx="50">
                  <c:v>0.93081546236852875</c:v>
                </c:pt>
                <c:pt idx="51">
                  <c:v>0.93337658789782807</c:v>
                </c:pt>
                <c:pt idx="52">
                  <c:v>0.93665482857533111</c:v>
                </c:pt>
                <c:pt idx="53">
                  <c:v>0.93938669580658363</c:v>
                </c:pt>
                <c:pt idx="54">
                  <c:v>0.9417087829531483</c:v>
                </c:pt>
                <c:pt idx="55">
                  <c:v>0.94396257341893164</c:v>
                </c:pt>
                <c:pt idx="56">
                  <c:v>0.9462505122251057</c:v>
                </c:pt>
                <c:pt idx="57">
                  <c:v>0.94925556617948348</c:v>
                </c:pt>
                <c:pt idx="58">
                  <c:v>0.95133861494331351</c:v>
                </c:pt>
                <c:pt idx="59">
                  <c:v>0.95335336702636231</c:v>
                </c:pt>
                <c:pt idx="60">
                  <c:v>0.95550471247097368</c:v>
                </c:pt>
                <c:pt idx="61">
                  <c:v>0.95721212949050649</c:v>
                </c:pt>
                <c:pt idx="62">
                  <c:v>0.95871465646769538</c:v>
                </c:pt>
                <c:pt idx="63">
                  <c:v>0.96042207348722819</c:v>
                </c:pt>
                <c:pt idx="64">
                  <c:v>0.96202704548558904</c:v>
                </c:pt>
                <c:pt idx="65">
                  <c:v>0.96397350088785649</c:v>
                </c:pt>
                <c:pt idx="66">
                  <c:v>0.96564676956699869</c:v>
                </c:pt>
                <c:pt idx="67">
                  <c:v>0.96728588990575026</c:v>
                </c:pt>
                <c:pt idx="68">
                  <c:v>0.96861767518098585</c:v>
                </c:pt>
                <c:pt idx="69">
                  <c:v>0.97001775713700278</c:v>
                </c:pt>
                <c:pt idx="70">
                  <c:v>0.97145198743341032</c:v>
                </c:pt>
                <c:pt idx="71">
                  <c:v>0.97281792104903664</c:v>
                </c:pt>
                <c:pt idx="72">
                  <c:v>0.97387651960114696</c:v>
                </c:pt>
                <c:pt idx="73">
                  <c:v>0.97503756317442924</c:v>
                </c:pt>
                <c:pt idx="74">
                  <c:v>0.97595956836497699</c:v>
                </c:pt>
                <c:pt idx="75">
                  <c:v>0.97715476027865</c:v>
                </c:pt>
                <c:pt idx="76">
                  <c:v>0.97804261712880713</c:v>
                </c:pt>
                <c:pt idx="77">
                  <c:v>0.97947684742521468</c:v>
                </c:pt>
                <c:pt idx="78">
                  <c:v>0.98070618767927831</c:v>
                </c:pt>
                <c:pt idx="79">
                  <c:v>0.98159404452943544</c:v>
                </c:pt>
                <c:pt idx="80">
                  <c:v>0.98265264308154576</c:v>
                </c:pt>
                <c:pt idx="81">
                  <c:v>0.98371124163365609</c:v>
                </c:pt>
                <c:pt idx="82">
                  <c:v>0.98476984018576641</c:v>
                </c:pt>
                <c:pt idx="83">
                  <c:v>0.98613577380139272</c:v>
                </c:pt>
                <c:pt idx="84">
                  <c:v>0.98705777899194047</c:v>
                </c:pt>
                <c:pt idx="85">
                  <c:v>0.98801393252287883</c:v>
                </c:pt>
                <c:pt idx="86">
                  <c:v>0.9887993443518639</c:v>
                </c:pt>
                <c:pt idx="87">
                  <c:v>0.9896530528616303</c:v>
                </c:pt>
                <c:pt idx="88">
                  <c:v>0.99064335473295939</c:v>
                </c:pt>
                <c:pt idx="89">
                  <c:v>0.99139461822155384</c:v>
                </c:pt>
                <c:pt idx="90">
                  <c:v>0.99190684332741375</c:v>
                </c:pt>
                <c:pt idx="91">
                  <c:v>0.99231662341210158</c:v>
                </c:pt>
                <c:pt idx="92">
                  <c:v>0.99272640349678942</c:v>
                </c:pt>
                <c:pt idx="93">
                  <c:v>0.9930337385603053</c:v>
                </c:pt>
                <c:pt idx="94">
                  <c:v>0.99344351864499314</c:v>
                </c:pt>
                <c:pt idx="95">
                  <c:v>0.99412648545280624</c:v>
                </c:pt>
                <c:pt idx="96">
                  <c:v>0.99480945226061934</c:v>
                </c:pt>
                <c:pt idx="97">
                  <c:v>0.99532167736647925</c:v>
                </c:pt>
                <c:pt idx="98">
                  <c:v>0.99614123753585504</c:v>
                </c:pt>
                <c:pt idx="99">
                  <c:v>0.99999999999999933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419648"/>
        <c:axId val="141421568"/>
      </c:lineChart>
      <c:catAx>
        <c:axId val="14141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41421568"/>
        <c:crosses val="autoZero"/>
        <c:auto val="1"/>
        <c:lblAlgn val="ctr"/>
        <c:lblOffset val="100"/>
        <c:noMultiLvlLbl val="0"/>
      </c:catAx>
      <c:valAx>
        <c:axId val="14142156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41419648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results_by_poffset_1!$L$2:$L$101</c:f>
              <c:numCache>
                <c:formatCode>0%</c:formatCode>
                <c:ptCount val="100"/>
                <c:pt idx="0">
                  <c:v>0.13073665594195849</c:v>
                </c:pt>
                <c:pt idx="1">
                  <c:v>0.19819808016032409</c:v>
                </c:pt>
                <c:pt idx="2">
                  <c:v>0.25814781757190047</c:v>
                </c:pt>
                <c:pt idx="3">
                  <c:v>0.30744713373692678</c:v>
                </c:pt>
                <c:pt idx="4">
                  <c:v>0.34802802872535682</c:v>
                </c:pt>
                <c:pt idx="5">
                  <c:v>0.38573636133404055</c:v>
                </c:pt>
                <c:pt idx="6">
                  <c:v>0.41794479062948398</c:v>
                </c:pt>
                <c:pt idx="7">
                  <c:v>0.44866616214640315</c:v>
                </c:pt>
                <c:pt idx="8">
                  <c:v>0.47748584984167269</c:v>
                </c:pt>
                <c:pt idx="9">
                  <c:v>0.50647249681949702</c:v>
                </c:pt>
                <c:pt idx="10">
                  <c:v>0.53204927403581115</c:v>
                </c:pt>
                <c:pt idx="11">
                  <c:v>0.55585617229332784</c:v>
                </c:pt>
                <c:pt idx="12">
                  <c:v>0.57942275587391701</c:v>
                </c:pt>
                <c:pt idx="13">
                  <c:v>0.59932731178583121</c:v>
                </c:pt>
                <c:pt idx="14">
                  <c:v>0.61775474047786305</c:v>
                </c:pt>
                <c:pt idx="15">
                  <c:v>0.63672431472305724</c:v>
                </c:pt>
                <c:pt idx="16">
                  <c:v>0.65459964712742402</c:v>
                </c:pt>
                <c:pt idx="17">
                  <c:v>0.67063752758030049</c:v>
                </c:pt>
                <c:pt idx="18">
                  <c:v>0.68703320674702384</c:v>
                </c:pt>
                <c:pt idx="19">
                  <c:v>0.70116229744010827</c:v>
                </c:pt>
                <c:pt idx="20">
                  <c:v>0.71568229139929418</c:v>
                </c:pt>
                <c:pt idx="21">
                  <c:v>0.72845882870686962</c:v>
                </c:pt>
                <c:pt idx="22">
                  <c:v>0.74150301494746373</c:v>
                </c:pt>
                <c:pt idx="23">
                  <c:v>0.75188057381858753</c:v>
                </c:pt>
                <c:pt idx="24">
                  <c:v>0.76269132455986277</c:v>
                </c:pt>
                <c:pt idx="25">
                  <c:v>0.77341767564061226</c:v>
                </c:pt>
                <c:pt idx="26">
                  <c:v>0.78362080209037399</c:v>
                </c:pt>
                <c:pt idx="27">
                  <c:v>0.79339553852483347</c:v>
                </c:pt>
                <c:pt idx="28">
                  <c:v>0.80404058895726227</c:v>
                </c:pt>
                <c:pt idx="29">
                  <c:v>0.81272877055382509</c:v>
                </c:pt>
                <c:pt idx="30">
                  <c:v>0.82201915317054242</c:v>
                </c:pt>
                <c:pt idx="31">
                  <c:v>0.83029639283614576</c:v>
                </c:pt>
                <c:pt idx="32">
                  <c:v>0.83834355505654634</c:v>
                </c:pt>
                <c:pt idx="33">
                  <c:v>0.84675679212885757</c:v>
                </c:pt>
                <c:pt idx="34">
                  <c:v>0.85304061640450324</c:v>
                </c:pt>
                <c:pt idx="35">
                  <c:v>0.8598534759590214</c:v>
                </c:pt>
                <c:pt idx="36">
                  <c:v>0.86667973228505157</c:v>
                </c:pt>
                <c:pt idx="37">
                  <c:v>0.87263986312179598</c:v>
                </c:pt>
                <c:pt idx="38">
                  <c:v>0.87820768241736125</c:v>
                </c:pt>
                <c:pt idx="39">
                  <c:v>0.88445096935366652</c:v>
                </c:pt>
                <c:pt idx="40">
                  <c:v>0.89182495187593169</c:v>
                </c:pt>
                <c:pt idx="41">
                  <c:v>0.89808620743378609</c:v>
                </c:pt>
                <c:pt idx="42">
                  <c:v>0.9037387976257143</c:v>
                </c:pt>
                <c:pt idx="43">
                  <c:v>0.90881995094989998</c:v>
                </c:pt>
                <c:pt idx="44">
                  <c:v>0.91349671949785727</c:v>
                </c:pt>
                <c:pt idx="45">
                  <c:v>0.91648219809965814</c:v>
                </c:pt>
                <c:pt idx="46">
                  <c:v>0.91867198110674286</c:v>
                </c:pt>
                <c:pt idx="47">
                  <c:v>0.92186787779506985</c:v>
                </c:pt>
                <c:pt idx="48">
                  <c:v>0.92511231356909507</c:v>
                </c:pt>
                <c:pt idx="49">
                  <c:v>0.92780805067039895</c:v>
                </c:pt>
                <c:pt idx="50">
                  <c:v>0.93167366487916337</c:v>
                </c:pt>
                <c:pt idx="51">
                  <c:v>0.93393409164494123</c:v>
                </c:pt>
                <c:pt idx="52">
                  <c:v>0.93659196269086298</c:v>
                </c:pt>
                <c:pt idx="53">
                  <c:v>0.93918140528759764</c:v>
                </c:pt>
                <c:pt idx="54">
                  <c:v>0.94140892925972808</c:v>
                </c:pt>
                <c:pt idx="55">
                  <c:v>0.9437987720664498</c:v>
                </c:pt>
                <c:pt idx="56">
                  <c:v>0.94663642617199417</c:v>
                </c:pt>
                <c:pt idx="57">
                  <c:v>0.94942476643878893</c:v>
                </c:pt>
                <c:pt idx="58">
                  <c:v>0.95108068810111912</c:v>
                </c:pt>
                <c:pt idx="59">
                  <c:v>0.95311035951277434</c:v>
                </c:pt>
                <c:pt idx="60">
                  <c:v>0.95494964746758937</c:v>
                </c:pt>
                <c:pt idx="61">
                  <c:v>0.95663692241746423</c:v>
                </c:pt>
                <c:pt idx="62">
                  <c:v>0.95858158485760014</c:v>
                </c:pt>
                <c:pt idx="63">
                  <c:v>0.96009189329800759</c:v>
                </c:pt>
                <c:pt idx="64">
                  <c:v>0.9614950638828681</c:v>
                </c:pt>
                <c:pt idx="65">
                  <c:v>0.96344402781650751</c:v>
                </c:pt>
                <c:pt idx="66">
                  <c:v>0.96501600175759183</c:v>
                </c:pt>
                <c:pt idx="67">
                  <c:v>0.96642903430316784</c:v>
                </c:pt>
                <c:pt idx="68">
                  <c:v>0.96768175752987939</c:v>
                </c:pt>
                <c:pt idx="69">
                  <c:v>0.96898147840653093</c:v>
                </c:pt>
                <c:pt idx="70">
                  <c:v>0.97077597998573995</c:v>
                </c:pt>
                <c:pt idx="71">
                  <c:v>0.97197371995684212</c:v>
                </c:pt>
                <c:pt idx="72">
                  <c:v>0.9731049159041476</c:v>
                </c:pt>
                <c:pt idx="73">
                  <c:v>0.97431156150016762</c:v>
                </c:pt>
                <c:pt idx="74">
                  <c:v>0.97512398288341318</c:v>
                </c:pt>
                <c:pt idx="75">
                  <c:v>0.97666919556285048</c:v>
                </c:pt>
                <c:pt idx="76">
                  <c:v>0.97740065928740749</c:v>
                </c:pt>
                <c:pt idx="77">
                  <c:v>0.97882807318649823</c:v>
                </c:pt>
                <c:pt idx="78">
                  <c:v>0.97995361989280472</c:v>
                </c:pt>
                <c:pt idx="79">
                  <c:v>0.98103117226165215</c:v>
                </c:pt>
                <c:pt idx="80">
                  <c:v>0.98235252973133003</c:v>
                </c:pt>
                <c:pt idx="81">
                  <c:v>0.98343027578844022</c:v>
                </c:pt>
                <c:pt idx="82">
                  <c:v>0.98455962362690463</c:v>
                </c:pt>
                <c:pt idx="83">
                  <c:v>0.98630302782127721</c:v>
                </c:pt>
                <c:pt idx="84">
                  <c:v>0.98731320492086661</c:v>
                </c:pt>
                <c:pt idx="85">
                  <c:v>0.988153093720884</c:v>
                </c:pt>
                <c:pt idx="86">
                  <c:v>0.98884633225973817</c:v>
                </c:pt>
                <c:pt idx="87">
                  <c:v>0.99013457710681729</c:v>
                </c:pt>
                <c:pt idx="88">
                  <c:v>0.99097348536000407</c:v>
                </c:pt>
                <c:pt idx="89">
                  <c:v>0.99170820143330773</c:v>
                </c:pt>
                <c:pt idx="90">
                  <c:v>0.99207002321378046</c:v>
                </c:pt>
                <c:pt idx="91">
                  <c:v>0.99230712185851055</c:v>
                </c:pt>
                <c:pt idx="92">
                  <c:v>0.9927434571277608</c:v>
                </c:pt>
                <c:pt idx="93">
                  <c:v>0.99306222362147645</c:v>
                </c:pt>
                <c:pt idx="94">
                  <c:v>0.99342549806392033</c:v>
                </c:pt>
                <c:pt idx="95">
                  <c:v>0.9941384685945498</c:v>
                </c:pt>
                <c:pt idx="96">
                  <c:v>0.99471526417089706</c:v>
                </c:pt>
                <c:pt idx="97">
                  <c:v>0.99540228047430801</c:v>
                </c:pt>
                <c:pt idx="98">
                  <c:v>0.99605561519584818</c:v>
                </c:pt>
                <c:pt idx="9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032256"/>
        <c:axId val="145223040"/>
      </c:lineChart>
      <c:catAx>
        <c:axId val="142032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45223040"/>
        <c:crosses val="autoZero"/>
        <c:auto val="1"/>
        <c:lblAlgn val="ctr"/>
        <c:lblOffset val="100"/>
        <c:noMultiLvlLbl val="0"/>
      </c:catAx>
      <c:valAx>
        <c:axId val="14522304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4203225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results_by_poffset_1!$AC$2:$AC$101</c:f>
              <c:numCache>
                <c:formatCode>0%</c:formatCode>
                <c:ptCount val="100"/>
                <c:pt idx="0">
                  <c:v>0.1919924087645215</c:v>
                </c:pt>
                <c:pt idx="1">
                  <c:v>0.25757269264451427</c:v>
                </c:pt>
                <c:pt idx="2">
                  <c:v>0.31795861542495596</c:v>
                </c:pt>
                <c:pt idx="3">
                  <c:v>0.36613020865177198</c:v>
                </c:pt>
                <c:pt idx="4">
                  <c:v>0.39949655163897063</c:v>
                </c:pt>
                <c:pt idx="5">
                  <c:v>0.43650028270719166</c:v>
                </c:pt>
                <c:pt idx="6">
                  <c:v>0.46174173919585393</c:v>
                </c:pt>
                <c:pt idx="7">
                  <c:v>0.48814539006205621</c:v>
                </c:pt>
                <c:pt idx="8">
                  <c:v>0.51143172346683341</c:v>
                </c:pt>
                <c:pt idx="9">
                  <c:v>0.54299702503998548</c:v>
                </c:pt>
                <c:pt idx="10">
                  <c:v>0.56413782564644788</c:v>
                </c:pt>
                <c:pt idx="11">
                  <c:v>0.58169519990235752</c:v>
                </c:pt>
                <c:pt idx="12">
                  <c:v>0.59948927466570057</c:v>
                </c:pt>
                <c:pt idx="13">
                  <c:v>0.61966249541921925</c:v>
                </c:pt>
                <c:pt idx="14">
                  <c:v>0.63706001112645805</c:v>
                </c:pt>
                <c:pt idx="15">
                  <c:v>0.65304819568565264</c:v>
                </c:pt>
                <c:pt idx="16">
                  <c:v>0.66835915958042513</c:v>
                </c:pt>
                <c:pt idx="17">
                  <c:v>0.67949669786029709</c:v>
                </c:pt>
                <c:pt idx="18">
                  <c:v>0.69349163193531349</c:v>
                </c:pt>
                <c:pt idx="19">
                  <c:v>0.70643081772799488</c:v>
                </c:pt>
                <c:pt idx="20">
                  <c:v>0.71866584934248512</c:v>
                </c:pt>
                <c:pt idx="21">
                  <c:v>0.73139363925107714</c:v>
                </c:pt>
                <c:pt idx="22">
                  <c:v>0.74183096299471585</c:v>
                </c:pt>
                <c:pt idx="23">
                  <c:v>0.75239581370615083</c:v>
                </c:pt>
                <c:pt idx="24">
                  <c:v>0.75944402257445154</c:v>
                </c:pt>
                <c:pt idx="25">
                  <c:v>0.77090260379270859</c:v>
                </c:pt>
                <c:pt idx="26">
                  <c:v>0.78145963204198698</c:v>
                </c:pt>
                <c:pt idx="27">
                  <c:v>0.79260531477398322</c:v>
                </c:pt>
                <c:pt idx="28">
                  <c:v>0.80414325704898548</c:v>
                </c:pt>
                <c:pt idx="29">
                  <c:v>0.81220372661339524</c:v>
                </c:pt>
                <c:pt idx="30">
                  <c:v>0.8255375963441336</c:v>
                </c:pt>
                <c:pt idx="31">
                  <c:v>0.8351604180535912</c:v>
                </c:pt>
                <c:pt idx="32">
                  <c:v>0.84212466330266711</c:v>
                </c:pt>
                <c:pt idx="33">
                  <c:v>0.84948686921123606</c:v>
                </c:pt>
                <c:pt idx="34">
                  <c:v>0.85445053396922199</c:v>
                </c:pt>
                <c:pt idx="35">
                  <c:v>0.85834543826206045</c:v>
                </c:pt>
                <c:pt idx="36">
                  <c:v>0.86567661949021202</c:v>
                </c:pt>
                <c:pt idx="37">
                  <c:v>0.8717318112981205</c:v>
                </c:pt>
                <c:pt idx="38">
                  <c:v>0.87666941380930885</c:v>
                </c:pt>
                <c:pt idx="39">
                  <c:v>0.88158881441702897</c:v>
                </c:pt>
                <c:pt idx="40">
                  <c:v>0.89055936021426818</c:v>
                </c:pt>
                <c:pt idx="41">
                  <c:v>0.89644573457616927</c:v>
                </c:pt>
                <c:pt idx="42">
                  <c:v>0.9007671051109355</c:v>
                </c:pt>
                <c:pt idx="43">
                  <c:v>0.90362317506503642</c:v>
                </c:pt>
                <c:pt idx="44">
                  <c:v>0.90788096205147473</c:v>
                </c:pt>
                <c:pt idx="45">
                  <c:v>0.90928379657840597</c:v>
                </c:pt>
                <c:pt idx="46">
                  <c:v>0.91080574845280049</c:v>
                </c:pt>
                <c:pt idx="47">
                  <c:v>0.91354559896914744</c:v>
                </c:pt>
                <c:pt idx="48">
                  <c:v>0.91584445581384732</c:v>
                </c:pt>
                <c:pt idx="49">
                  <c:v>0.91889578427247987</c:v>
                </c:pt>
                <c:pt idx="50">
                  <c:v>0.92395261777464954</c:v>
                </c:pt>
                <c:pt idx="51">
                  <c:v>0.92558656533604522</c:v>
                </c:pt>
                <c:pt idx="52">
                  <c:v>0.92800355461771888</c:v>
                </c:pt>
                <c:pt idx="53">
                  <c:v>0.92994536246941017</c:v>
                </c:pt>
                <c:pt idx="54">
                  <c:v>0.93171858016213005</c:v>
                </c:pt>
                <c:pt idx="55">
                  <c:v>0.93354772940629838</c:v>
                </c:pt>
                <c:pt idx="56">
                  <c:v>0.93637097532428004</c:v>
                </c:pt>
                <c:pt idx="57">
                  <c:v>0.9397350507444826</c:v>
                </c:pt>
                <c:pt idx="58">
                  <c:v>0.94090857159265118</c:v>
                </c:pt>
                <c:pt idx="59">
                  <c:v>0.94405195130087372</c:v>
                </c:pt>
                <c:pt idx="60">
                  <c:v>0.94532763767173544</c:v>
                </c:pt>
                <c:pt idx="61">
                  <c:v>0.9467897562338965</c:v>
                </c:pt>
                <c:pt idx="62">
                  <c:v>0.94743373616930004</c:v>
                </c:pt>
                <c:pt idx="63">
                  <c:v>0.94954494862517513</c:v>
                </c:pt>
                <c:pt idx="64">
                  <c:v>0.94985267633136639</c:v>
                </c:pt>
                <c:pt idx="65">
                  <c:v>0.95199146628094578</c:v>
                </c:pt>
                <c:pt idx="66">
                  <c:v>0.9541695011254121</c:v>
                </c:pt>
                <c:pt idx="67">
                  <c:v>0.95677131264854665</c:v>
                </c:pt>
                <c:pt idx="68">
                  <c:v>0.95787204482342825</c:v>
                </c:pt>
                <c:pt idx="69">
                  <c:v>0.95971015296493323</c:v>
                </c:pt>
                <c:pt idx="70">
                  <c:v>0.963568255698522</c:v>
                </c:pt>
                <c:pt idx="71">
                  <c:v>0.96427079992687459</c:v>
                </c:pt>
                <c:pt idx="72">
                  <c:v>0.96563421909364178</c:v>
                </c:pt>
                <c:pt idx="73">
                  <c:v>0.96747050893885855</c:v>
                </c:pt>
                <c:pt idx="74">
                  <c:v>0.96857349504351409</c:v>
                </c:pt>
                <c:pt idx="75">
                  <c:v>0.96930266973625423</c:v>
                </c:pt>
                <c:pt idx="76">
                  <c:v>0.97026263547349112</c:v>
                </c:pt>
                <c:pt idx="77">
                  <c:v>0.97080015037310341</c:v>
                </c:pt>
                <c:pt idx="78">
                  <c:v>0.97248580573519472</c:v>
                </c:pt>
                <c:pt idx="79">
                  <c:v>0.97423491206150969</c:v>
                </c:pt>
                <c:pt idx="80">
                  <c:v>0.97675043027330011</c:v>
                </c:pt>
                <c:pt idx="81">
                  <c:v>0.97752697537246502</c:v>
                </c:pt>
                <c:pt idx="82">
                  <c:v>0.97828889833897903</c:v>
                </c:pt>
                <c:pt idx="83">
                  <c:v>0.98046206545275716</c:v>
                </c:pt>
                <c:pt idx="84">
                  <c:v>0.98132854045584261</c:v>
                </c:pt>
                <c:pt idx="85">
                  <c:v>0.98192801001335794</c:v>
                </c:pt>
                <c:pt idx="86">
                  <c:v>0.98326661701202578</c:v>
                </c:pt>
                <c:pt idx="87">
                  <c:v>0.98385938160197839</c:v>
                </c:pt>
                <c:pt idx="88">
                  <c:v>0.98481938522038803</c:v>
                </c:pt>
                <c:pt idx="89">
                  <c:v>0.98617831546819379</c:v>
                </c:pt>
                <c:pt idx="90">
                  <c:v>0.98647753885112044</c:v>
                </c:pt>
                <c:pt idx="91">
                  <c:v>0.98675488585682969</c:v>
                </c:pt>
                <c:pt idx="92">
                  <c:v>0.98727539210991277</c:v>
                </c:pt>
                <c:pt idx="93">
                  <c:v>0.98769700956173867</c:v>
                </c:pt>
                <c:pt idx="94">
                  <c:v>0.98788734351382312</c:v>
                </c:pt>
                <c:pt idx="95">
                  <c:v>0.98947500028221513</c:v>
                </c:pt>
                <c:pt idx="96">
                  <c:v>0.99073699260915637</c:v>
                </c:pt>
                <c:pt idx="97">
                  <c:v>0.99267525857120298</c:v>
                </c:pt>
                <c:pt idx="98">
                  <c:v>0.9935940474737468</c:v>
                </c:pt>
                <c:pt idx="99">
                  <c:v>1.0000000000000004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544960"/>
        <c:axId val="92947968"/>
      </c:lineChart>
      <c:catAx>
        <c:axId val="91544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2947968"/>
        <c:crosses val="autoZero"/>
        <c:auto val="1"/>
        <c:lblAlgn val="ctr"/>
        <c:lblOffset val="100"/>
        <c:noMultiLvlLbl val="0"/>
      </c:catAx>
      <c:valAx>
        <c:axId val="9294796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1544960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results_by_poffset_1!$AC$2:$AC$101</c:f>
              <c:numCache>
                <c:formatCode>0%</c:formatCode>
                <c:ptCount val="100"/>
                <c:pt idx="0">
                  <c:v>0.1919924087645215</c:v>
                </c:pt>
                <c:pt idx="1">
                  <c:v>0.25757269264451427</c:v>
                </c:pt>
                <c:pt idx="2">
                  <c:v>0.31795861542495596</c:v>
                </c:pt>
                <c:pt idx="3">
                  <c:v>0.36613020865177198</c:v>
                </c:pt>
                <c:pt idx="4">
                  <c:v>0.39949655163897063</c:v>
                </c:pt>
                <c:pt idx="5">
                  <c:v>0.43650028270719166</c:v>
                </c:pt>
                <c:pt idx="6">
                  <c:v>0.46174173919585393</c:v>
                </c:pt>
                <c:pt idx="7">
                  <c:v>0.48814539006205621</c:v>
                </c:pt>
                <c:pt idx="8">
                  <c:v>0.51143172346683341</c:v>
                </c:pt>
                <c:pt idx="9">
                  <c:v>0.54299702503998548</c:v>
                </c:pt>
                <c:pt idx="10">
                  <c:v>0.56413782564644788</c:v>
                </c:pt>
                <c:pt idx="11">
                  <c:v>0.58169519990235752</c:v>
                </c:pt>
                <c:pt idx="12">
                  <c:v>0.59948927466570057</c:v>
                </c:pt>
                <c:pt idx="13">
                  <c:v>0.61966249541921925</c:v>
                </c:pt>
                <c:pt idx="14">
                  <c:v>0.63706001112645805</c:v>
                </c:pt>
                <c:pt idx="15">
                  <c:v>0.65304819568565264</c:v>
                </c:pt>
                <c:pt idx="16">
                  <c:v>0.66835915958042513</c:v>
                </c:pt>
                <c:pt idx="17">
                  <c:v>0.67949669786029709</c:v>
                </c:pt>
                <c:pt idx="18">
                  <c:v>0.69349163193531349</c:v>
                </c:pt>
                <c:pt idx="19">
                  <c:v>0.70643081772799488</c:v>
                </c:pt>
                <c:pt idx="20">
                  <c:v>0.71866584934248512</c:v>
                </c:pt>
                <c:pt idx="21">
                  <c:v>0.73139363925107714</c:v>
                </c:pt>
                <c:pt idx="22">
                  <c:v>0.74183096299471585</c:v>
                </c:pt>
                <c:pt idx="23">
                  <c:v>0.75239581370615083</c:v>
                </c:pt>
                <c:pt idx="24">
                  <c:v>0.75944402257445154</c:v>
                </c:pt>
                <c:pt idx="25">
                  <c:v>0.77090260379270859</c:v>
                </c:pt>
                <c:pt idx="26">
                  <c:v>0.78145963204198698</c:v>
                </c:pt>
                <c:pt idx="27">
                  <c:v>0.79260531477398322</c:v>
                </c:pt>
                <c:pt idx="28">
                  <c:v>0.80414325704898548</c:v>
                </c:pt>
                <c:pt idx="29">
                  <c:v>0.81220372661339524</c:v>
                </c:pt>
                <c:pt idx="30">
                  <c:v>0.8255375963441336</c:v>
                </c:pt>
                <c:pt idx="31">
                  <c:v>0.8351604180535912</c:v>
                </c:pt>
                <c:pt idx="32">
                  <c:v>0.84212466330266711</c:v>
                </c:pt>
                <c:pt idx="33">
                  <c:v>0.84948686921123606</c:v>
                </c:pt>
                <c:pt idx="34">
                  <c:v>0.85445053396922199</c:v>
                </c:pt>
                <c:pt idx="35">
                  <c:v>0.85834543826206045</c:v>
                </c:pt>
                <c:pt idx="36">
                  <c:v>0.86567661949021202</c:v>
                </c:pt>
                <c:pt idx="37">
                  <c:v>0.8717318112981205</c:v>
                </c:pt>
                <c:pt idx="38">
                  <c:v>0.87666941380930885</c:v>
                </c:pt>
                <c:pt idx="39">
                  <c:v>0.88158881441702897</c:v>
                </c:pt>
                <c:pt idx="40">
                  <c:v>0.89055936021426818</c:v>
                </c:pt>
                <c:pt idx="41">
                  <c:v>0.89644573457616927</c:v>
                </c:pt>
                <c:pt idx="42">
                  <c:v>0.9007671051109355</c:v>
                </c:pt>
                <c:pt idx="43">
                  <c:v>0.90362317506503642</c:v>
                </c:pt>
                <c:pt idx="44">
                  <c:v>0.90788096205147473</c:v>
                </c:pt>
                <c:pt idx="45">
                  <c:v>0.90928379657840597</c:v>
                </c:pt>
                <c:pt idx="46">
                  <c:v>0.91080574845280049</c:v>
                </c:pt>
                <c:pt idx="47">
                  <c:v>0.91354559896914744</c:v>
                </c:pt>
                <c:pt idx="48">
                  <c:v>0.91584445581384732</c:v>
                </c:pt>
                <c:pt idx="49">
                  <c:v>0.91889578427247987</c:v>
                </c:pt>
                <c:pt idx="50">
                  <c:v>0.92395261777464954</c:v>
                </c:pt>
                <c:pt idx="51">
                  <c:v>0.92558656533604522</c:v>
                </c:pt>
                <c:pt idx="52">
                  <c:v>0.92800355461771888</c:v>
                </c:pt>
                <c:pt idx="53">
                  <c:v>0.92994536246941017</c:v>
                </c:pt>
                <c:pt idx="54">
                  <c:v>0.93171858016213005</c:v>
                </c:pt>
                <c:pt idx="55">
                  <c:v>0.93354772940629838</c:v>
                </c:pt>
                <c:pt idx="56">
                  <c:v>0.93637097532428004</c:v>
                </c:pt>
                <c:pt idx="57">
                  <c:v>0.9397350507444826</c:v>
                </c:pt>
                <c:pt idx="58">
                  <c:v>0.94090857159265118</c:v>
                </c:pt>
                <c:pt idx="59">
                  <c:v>0.94405195130087372</c:v>
                </c:pt>
                <c:pt idx="60">
                  <c:v>0.94532763767173544</c:v>
                </c:pt>
                <c:pt idx="61">
                  <c:v>0.9467897562338965</c:v>
                </c:pt>
                <c:pt idx="62">
                  <c:v>0.94743373616930004</c:v>
                </c:pt>
                <c:pt idx="63">
                  <c:v>0.94954494862517513</c:v>
                </c:pt>
                <c:pt idx="64">
                  <c:v>0.94985267633136639</c:v>
                </c:pt>
                <c:pt idx="65">
                  <c:v>0.95199146628094578</c:v>
                </c:pt>
                <c:pt idx="66">
                  <c:v>0.9541695011254121</c:v>
                </c:pt>
                <c:pt idx="67">
                  <c:v>0.95677131264854665</c:v>
                </c:pt>
                <c:pt idx="68">
                  <c:v>0.95787204482342825</c:v>
                </c:pt>
                <c:pt idx="69">
                  <c:v>0.95971015296493323</c:v>
                </c:pt>
                <c:pt idx="70">
                  <c:v>0.963568255698522</c:v>
                </c:pt>
                <c:pt idx="71">
                  <c:v>0.96427079992687459</c:v>
                </c:pt>
                <c:pt idx="72">
                  <c:v>0.96563421909364178</c:v>
                </c:pt>
                <c:pt idx="73">
                  <c:v>0.96747050893885855</c:v>
                </c:pt>
                <c:pt idx="74">
                  <c:v>0.96857349504351409</c:v>
                </c:pt>
                <c:pt idx="75">
                  <c:v>0.96930266973625423</c:v>
                </c:pt>
                <c:pt idx="76">
                  <c:v>0.97026263547349112</c:v>
                </c:pt>
                <c:pt idx="77">
                  <c:v>0.97080015037310341</c:v>
                </c:pt>
                <c:pt idx="78">
                  <c:v>0.97248580573519472</c:v>
                </c:pt>
                <c:pt idx="79">
                  <c:v>0.97423491206150969</c:v>
                </c:pt>
                <c:pt idx="80">
                  <c:v>0.97675043027330011</c:v>
                </c:pt>
                <c:pt idx="81">
                  <c:v>0.97752697537246502</c:v>
                </c:pt>
                <c:pt idx="82">
                  <c:v>0.97828889833897903</c:v>
                </c:pt>
                <c:pt idx="83">
                  <c:v>0.98046206545275716</c:v>
                </c:pt>
                <c:pt idx="84">
                  <c:v>0.98132854045584261</c:v>
                </c:pt>
                <c:pt idx="85">
                  <c:v>0.98192801001335794</c:v>
                </c:pt>
                <c:pt idx="86">
                  <c:v>0.98326661701202578</c:v>
                </c:pt>
                <c:pt idx="87">
                  <c:v>0.98385938160197839</c:v>
                </c:pt>
                <c:pt idx="88">
                  <c:v>0.98481938522038803</c:v>
                </c:pt>
                <c:pt idx="89">
                  <c:v>0.98617831546819379</c:v>
                </c:pt>
                <c:pt idx="90">
                  <c:v>0.98647753885112044</c:v>
                </c:pt>
                <c:pt idx="91">
                  <c:v>0.98675488585682969</c:v>
                </c:pt>
                <c:pt idx="92">
                  <c:v>0.98727539210991277</c:v>
                </c:pt>
                <c:pt idx="93">
                  <c:v>0.98769700956173867</c:v>
                </c:pt>
                <c:pt idx="94">
                  <c:v>0.98788734351382312</c:v>
                </c:pt>
                <c:pt idx="95">
                  <c:v>0.98947500028221513</c:v>
                </c:pt>
                <c:pt idx="96">
                  <c:v>0.99073699260915637</c:v>
                </c:pt>
                <c:pt idx="97">
                  <c:v>0.99267525857120298</c:v>
                </c:pt>
                <c:pt idx="98">
                  <c:v>0.9935940474737468</c:v>
                </c:pt>
                <c:pt idx="99">
                  <c:v>1.0000000000000004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96576"/>
        <c:axId val="93369088"/>
      </c:lineChart>
      <c:catAx>
        <c:axId val="93096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3369088"/>
        <c:crosses val="autoZero"/>
        <c:auto val="1"/>
        <c:lblAlgn val="ctr"/>
        <c:lblOffset val="100"/>
        <c:noMultiLvlLbl val="0"/>
      </c:catAx>
      <c:valAx>
        <c:axId val="9336908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309657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results_by_poffset_1!$AQ$2:$AQ$101</c:f>
              <c:numCache>
                <c:formatCode>0%</c:formatCode>
                <c:ptCount val="100"/>
                <c:pt idx="0">
                  <c:v>0.11138194587895063</c:v>
                </c:pt>
                <c:pt idx="1">
                  <c:v>0.18049989671555464</c:v>
                </c:pt>
                <c:pt idx="2">
                  <c:v>0.23689320388349513</c:v>
                </c:pt>
                <c:pt idx="3">
                  <c:v>0.28535426564759347</c:v>
                </c:pt>
                <c:pt idx="4">
                  <c:v>0.32964263581904563</c:v>
                </c:pt>
                <c:pt idx="5">
                  <c:v>0.36946911795083659</c:v>
                </c:pt>
                <c:pt idx="6">
                  <c:v>0.40454451559595123</c:v>
                </c:pt>
                <c:pt idx="7">
                  <c:v>0.43784342078083038</c:v>
                </c:pt>
                <c:pt idx="8">
                  <c:v>0.46874612683329886</c:v>
                </c:pt>
                <c:pt idx="9">
                  <c:v>0.49725263375335671</c:v>
                </c:pt>
                <c:pt idx="10">
                  <c:v>0.52307374509398885</c:v>
                </c:pt>
                <c:pt idx="11">
                  <c:v>0.54749018797769056</c:v>
                </c:pt>
                <c:pt idx="12">
                  <c:v>0.56951043172898164</c:v>
                </c:pt>
                <c:pt idx="13">
                  <c:v>0.58967155546374717</c:v>
                </c:pt>
                <c:pt idx="14">
                  <c:v>0.60954348275149761</c:v>
                </c:pt>
                <c:pt idx="15">
                  <c:v>0.62912621359223297</c:v>
                </c:pt>
                <c:pt idx="16">
                  <c:v>0.64651931419128272</c:v>
                </c:pt>
                <c:pt idx="17">
                  <c:v>0.66292088411485228</c:v>
                </c:pt>
                <c:pt idx="18">
                  <c:v>0.67923982648213177</c:v>
                </c:pt>
                <c:pt idx="19">
                  <c:v>0.6944432968394959</c:v>
                </c:pt>
                <c:pt idx="20">
                  <c:v>0.7082834125180747</c:v>
                </c:pt>
                <c:pt idx="21">
                  <c:v>0.72208221441850851</c:v>
                </c:pt>
                <c:pt idx="22">
                  <c:v>0.73596364387523228</c:v>
                </c:pt>
                <c:pt idx="23">
                  <c:v>0.74703573641809529</c:v>
                </c:pt>
                <c:pt idx="24">
                  <c:v>0.75852096674240843</c:v>
                </c:pt>
                <c:pt idx="25">
                  <c:v>0.76959305928527144</c:v>
                </c:pt>
                <c:pt idx="26">
                  <c:v>0.78128485850030971</c:v>
                </c:pt>
                <c:pt idx="27">
                  <c:v>0.79120016525511239</c:v>
                </c:pt>
                <c:pt idx="28">
                  <c:v>0.80169386490394523</c:v>
                </c:pt>
                <c:pt idx="29">
                  <c:v>0.81024581697996256</c:v>
                </c:pt>
                <c:pt idx="30">
                  <c:v>0.81892171039041495</c:v>
                </c:pt>
                <c:pt idx="31">
                  <c:v>0.82677132823796706</c:v>
                </c:pt>
                <c:pt idx="32">
                  <c:v>0.83437306341664919</c:v>
                </c:pt>
                <c:pt idx="33">
                  <c:v>0.84193348481718622</c:v>
                </c:pt>
                <c:pt idx="34">
                  <c:v>0.8496178475521583</c:v>
                </c:pt>
                <c:pt idx="35">
                  <c:v>0.85717826895269533</c:v>
                </c:pt>
                <c:pt idx="36">
                  <c:v>0.86370584589960708</c:v>
                </c:pt>
                <c:pt idx="37">
                  <c:v>0.86969634373063376</c:v>
                </c:pt>
                <c:pt idx="38">
                  <c:v>0.87634786201198056</c:v>
                </c:pt>
                <c:pt idx="39">
                  <c:v>0.88254492873373225</c:v>
                </c:pt>
                <c:pt idx="40">
                  <c:v>0.88936170212765908</c:v>
                </c:pt>
                <c:pt idx="41">
                  <c:v>0.89692212352819611</c:v>
                </c:pt>
                <c:pt idx="42">
                  <c:v>0.90320181780623787</c:v>
                </c:pt>
                <c:pt idx="43">
                  <c:v>0.90820078496178425</c:v>
                </c:pt>
                <c:pt idx="44">
                  <c:v>0.9124974178888654</c:v>
                </c:pt>
                <c:pt idx="45">
                  <c:v>0.91650485436893148</c:v>
                </c:pt>
                <c:pt idx="46">
                  <c:v>0.91968601528609739</c:v>
                </c:pt>
                <c:pt idx="47">
                  <c:v>0.9231150588721333</c:v>
                </c:pt>
                <c:pt idx="48">
                  <c:v>0.92571782689526905</c:v>
                </c:pt>
                <c:pt idx="49">
                  <c:v>0.92844453625283985</c:v>
                </c:pt>
                <c:pt idx="50">
                  <c:v>0.93228671762032589</c:v>
                </c:pt>
                <c:pt idx="51">
                  <c:v>0.93493079942160662</c:v>
                </c:pt>
                <c:pt idx="52">
                  <c:v>0.93831852922949754</c:v>
                </c:pt>
                <c:pt idx="53">
                  <c:v>0.94108655236521332</c:v>
                </c:pt>
                <c:pt idx="54">
                  <c:v>0.94344143771947897</c:v>
                </c:pt>
                <c:pt idx="55">
                  <c:v>0.94567238173930956</c:v>
                </c:pt>
                <c:pt idx="56">
                  <c:v>0.94798595331543023</c:v>
                </c:pt>
                <c:pt idx="57">
                  <c:v>0.95087791778558106</c:v>
                </c:pt>
                <c:pt idx="58">
                  <c:v>0.95306754802726668</c:v>
                </c:pt>
                <c:pt idx="59">
                  <c:v>0.95492666804379223</c:v>
                </c:pt>
                <c:pt idx="60">
                  <c:v>0.95711629828547784</c:v>
                </c:pt>
                <c:pt idx="61">
                  <c:v>0.95885147696756834</c:v>
                </c:pt>
                <c:pt idx="62">
                  <c:v>0.96046271431522379</c:v>
                </c:pt>
                <c:pt idx="63">
                  <c:v>0.96232183433174934</c:v>
                </c:pt>
                <c:pt idx="64">
                  <c:v>0.96418095434827489</c:v>
                </c:pt>
                <c:pt idx="65">
                  <c:v>0.96604007436480044</c:v>
                </c:pt>
                <c:pt idx="66">
                  <c:v>0.96748605659987585</c:v>
                </c:pt>
                <c:pt idx="67">
                  <c:v>0.96901466639124123</c:v>
                </c:pt>
                <c:pt idx="68">
                  <c:v>0.97037802107002658</c:v>
                </c:pt>
                <c:pt idx="69">
                  <c:v>0.97174137574881192</c:v>
                </c:pt>
                <c:pt idx="70">
                  <c:v>0.97289816153687225</c:v>
                </c:pt>
                <c:pt idx="71">
                  <c:v>0.97430282999380269</c:v>
                </c:pt>
                <c:pt idx="72">
                  <c:v>0.97521173311299292</c:v>
                </c:pt>
                <c:pt idx="73">
                  <c:v>0.97645114645734321</c:v>
                </c:pt>
                <c:pt idx="74">
                  <c:v>0.97731873579838846</c:v>
                </c:pt>
                <c:pt idx="75">
                  <c:v>0.97864077669902882</c:v>
                </c:pt>
                <c:pt idx="76">
                  <c:v>0.97946705226192909</c:v>
                </c:pt>
                <c:pt idx="77">
                  <c:v>0.98107828960958454</c:v>
                </c:pt>
                <c:pt idx="78">
                  <c:v>0.98235901673207993</c:v>
                </c:pt>
                <c:pt idx="79">
                  <c:v>0.9831852922949802</c:v>
                </c:pt>
                <c:pt idx="80">
                  <c:v>0.98405288163602544</c:v>
                </c:pt>
                <c:pt idx="81">
                  <c:v>0.98508572608965073</c:v>
                </c:pt>
                <c:pt idx="82">
                  <c:v>0.98615988432142099</c:v>
                </c:pt>
                <c:pt idx="83">
                  <c:v>0.98748192522206135</c:v>
                </c:pt>
                <c:pt idx="84">
                  <c:v>0.98847345589754165</c:v>
                </c:pt>
                <c:pt idx="85">
                  <c:v>0.98942367279487686</c:v>
                </c:pt>
                <c:pt idx="86">
                  <c:v>0.99004337946705201</c:v>
                </c:pt>
                <c:pt idx="87">
                  <c:v>0.99091096880809726</c:v>
                </c:pt>
                <c:pt idx="88">
                  <c:v>0.99186118570543247</c:v>
                </c:pt>
                <c:pt idx="89">
                  <c:v>0.99243957859946264</c:v>
                </c:pt>
                <c:pt idx="90">
                  <c:v>0.99289403015905775</c:v>
                </c:pt>
                <c:pt idx="91">
                  <c:v>0.9932658541623629</c:v>
                </c:pt>
                <c:pt idx="92">
                  <c:v>0.99359636438752297</c:v>
                </c:pt>
                <c:pt idx="93">
                  <c:v>0.99384424705639307</c:v>
                </c:pt>
                <c:pt idx="94">
                  <c:v>0.99425738483784321</c:v>
                </c:pt>
                <c:pt idx="95">
                  <c:v>0.99471183639743832</c:v>
                </c:pt>
                <c:pt idx="96">
                  <c:v>0.99516628795703344</c:v>
                </c:pt>
                <c:pt idx="97">
                  <c:v>0.99557942573848357</c:v>
                </c:pt>
                <c:pt idx="98">
                  <c:v>0.9964883288576738</c:v>
                </c:pt>
                <c:pt idx="99">
                  <c:v>0.99999999999999978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192000"/>
        <c:axId val="94193920"/>
      </c:lineChart>
      <c:catAx>
        <c:axId val="94192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4193920"/>
        <c:crosses val="autoZero"/>
        <c:auto val="1"/>
        <c:lblAlgn val="ctr"/>
        <c:lblOffset val="100"/>
        <c:noMultiLvlLbl val="0"/>
      </c:catAx>
      <c:valAx>
        <c:axId val="9419392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4192000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US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results_by_poffset_1!$AT$2:$AT$101</c:f>
              <c:numCache>
                <c:formatCode>0%</c:formatCode>
                <c:ptCount val="100"/>
                <c:pt idx="0">
                  <c:v>0.1141535872574108</c:v>
                </c:pt>
                <c:pt idx="1">
                  <c:v>0.18212427106363702</c:v>
                </c:pt>
                <c:pt idx="2">
                  <c:v>0.24195592500390187</c:v>
                </c:pt>
                <c:pt idx="3">
                  <c:v>0.29156053668942661</c:v>
                </c:pt>
                <c:pt idx="4">
                  <c:v>0.33409454474645639</c:v>
                </c:pt>
                <c:pt idx="5">
                  <c:v>0.37199362606366676</c:v>
                </c:pt>
                <c:pt idx="6">
                  <c:v>0.40608814414676886</c:v>
                </c:pt>
                <c:pt idx="7">
                  <c:v>0.43797840274469302</c:v>
                </c:pt>
                <c:pt idx="8">
                  <c:v>0.46829607209926849</c:v>
                </c:pt>
                <c:pt idx="9">
                  <c:v>0.49658462943983195</c:v>
                </c:pt>
                <c:pt idx="10">
                  <c:v>0.5233623078191324</c:v>
                </c:pt>
                <c:pt idx="11">
                  <c:v>0.54886106816288582</c:v>
                </c:pt>
                <c:pt idx="12">
                  <c:v>0.57399037696988497</c:v>
                </c:pt>
                <c:pt idx="13">
                  <c:v>0.59382220032499988</c:v>
                </c:pt>
                <c:pt idx="14">
                  <c:v>0.61252844556860364</c:v>
                </c:pt>
                <c:pt idx="15">
                  <c:v>0.63230513731150539</c:v>
                </c:pt>
                <c:pt idx="16">
                  <c:v>0.65087469184469449</c:v>
                </c:pt>
                <c:pt idx="17">
                  <c:v>0.66823918583325159</c:v>
                </c:pt>
                <c:pt idx="18">
                  <c:v>0.68528479123409036</c:v>
                </c:pt>
                <c:pt idx="19">
                  <c:v>0.699736011258417</c:v>
                </c:pt>
                <c:pt idx="20">
                  <c:v>0.71487458691414096</c:v>
                </c:pt>
                <c:pt idx="21">
                  <c:v>0.7276643210469661</c:v>
                </c:pt>
                <c:pt idx="22">
                  <c:v>0.74141423332709488</c:v>
                </c:pt>
                <c:pt idx="23">
                  <c:v>0.75174108882247315</c:v>
                </c:pt>
                <c:pt idx="24">
                  <c:v>0.76357042945013442</c:v>
                </c:pt>
                <c:pt idx="25">
                  <c:v>0.77409855224858104</c:v>
                </c:pt>
                <c:pt idx="26">
                  <c:v>0.78420587091575011</c:v>
                </c:pt>
                <c:pt idx="27">
                  <c:v>0.79360946675414612</c:v>
                </c:pt>
                <c:pt idx="28">
                  <c:v>0.80401279480017052</c:v>
                </c:pt>
                <c:pt idx="29">
                  <c:v>0.81287090968893305</c:v>
                </c:pt>
                <c:pt idx="30">
                  <c:v>0.82106664533051432</c:v>
                </c:pt>
                <c:pt idx="31">
                  <c:v>0.82897961097407491</c:v>
                </c:pt>
                <c:pt idx="32">
                  <c:v>0.83731993890851319</c:v>
                </c:pt>
                <c:pt idx="33">
                  <c:v>0.84601770961521505</c:v>
                </c:pt>
                <c:pt idx="34">
                  <c:v>0.8526589255634327</c:v>
                </c:pt>
                <c:pt idx="35">
                  <c:v>0.86026172974018145</c:v>
                </c:pt>
                <c:pt idx="36">
                  <c:v>0.8669512935280157</c:v>
                </c:pt>
                <c:pt idx="37">
                  <c:v>0.87288568959632773</c:v>
                </c:pt>
                <c:pt idx="38">
                  <c:v>0.87862412026698711</c:v>
                </c:pt>
                <c:pt idx="39">
                  <c:v>0.88522580779272042</c:v>
                </c:pt>
                <c:pt idx="40">
                  <c:v>0.89216757101756206</c:v>
                </c:pt>
                <c:pt idx="41">
                  <c:v>0.89853031386982696</c:v>
                </c:pt>
                <c:pt idx="42">
                  <c:v>0.90454328991927424</c:v>
                </c:pt>
                <c:pt idx="43">
                  <c:v>0.91022681459071686</c:v>
                </c:pt>
                <c:pt idx="44">
                  <c:v>0.91501700922017792</c:v>
                </c:pt>
                <c:pt idx="45">
                  <c:v>0.91843093893370997</c:v>
                </c:pt>
                <c:pt idx="46">
                  <c:v>0.92080151621778539</c:v>
                </c:pt>
                <c:pt idx="47">
                  <c:v>0.92412087306527779</c:v>
                </c:pt>
                <c:pt idx="48">
                  <c:v>0.92762129459752374</c:v>
                </c:pt>
                <c:pt idx="49">
                  <c:v>0.93022076652159125</c:v>
                </c:pt>
                <c:pt idx="50">
                  <c:v>0.93376389556854356</c:v>
                </c:pt>
                <c:pt idx="51">
                  <c:v>0.93619392187717254</c:v>
                </c:pt>
                <c:pt idx="52">
                  <c:v>0.93891700408543111</c:v>
                </c:pt>
                <c:pt idx="53">
                  <c:v>0.94168177342234416</c:v>
                </c:pt>
                <c:pt idx="54">
                  <c:v>0.94403228653244364</c:v>
                </c:pt>
                <c:pt idx="55">
                  <c:v>0.94657391948834113</c:v>
                </c:pt>
                <c:pt idx="56">
                  <c:v>0.94941547415755434</c:v>
                </c:pt>
                <c:pt idx="57">
                  <c:v>0.95204795223748273</c:v>
                </c:pt>
                <c:pt idx="58">
                  <c:v>0.95383446874953903</c:v>
                </c:pt>
                <c:pt idx="59">
                  <c:v>0.95556263866418334</c:v>
                </c:pt>
                <c:pt idx="60">
                  <c:v>0.95755450402351572</c:v>
                </c:pt>
                <c:pt idx="61">
                  <c:v>0.95930273298456792</c:v>
                </c:pt>
                <c:pt idx="62">
                  <c:v>0.96159951430854562</c:v>
                </c:pt>
                <c:pt idx="63">
                  <c:v>0.96294714688420313</c:v>
                </c:pt>
                <c:pt idx="64">
                  <c:v>0.96464687417859574</c:v>
                </c:pt>
                <c:pt idx="65">
                  <c:v>0.96654444868813383</c:v>
                </c:pt>
                <c:pt idx="66">
                  <c:v>0.9679523506992409</c:v>
                </c:pt>
                <c:pt idx="67">
                  <c:v>0.9690435587217765</c:v>
                </c:pt>
                <c:pt idx="68">
                  <c:v>0.97033742874590367</c:v>
                </c:pt>
                <c:pt idx="69">
                  <c:v>0.97149139820198549</c:v>
                </c:pt>
                <c:pt idx="70">
                  <c:v>0.97272724466549099</c:v>
                </c:pt>
                <c:pt idx="71">
                  <c:v>0.97405904331085513</c:v>
                </c:pt>
                <c:pt idx="72">
                  <c:v>0.97512737212452771</c:v>
                </c:pt>
                <c:pt idx="73">
                  <c:v>0.97616356134134841</c:v>
                </c:pt>
                <c:pt idx="74">
                  <c:v>0.97689732146405239</c:v>
                </c:pt>
                <c:pt idx="75">
                  <c:v>0.97866345076534234</c:v>
                </c:pt>
                <c:pt idx="76">
                  <c:v>0.97933305475597676</c:v>
                </c:pt>
                <c:pt idx="77">
                  <c:v>0.98100138082332389</c:v>
                </c:pt>
                <c:pt idx="78">
                  <c:v>0.98197529572556785</c:v>
                </c:pt>
                <c:pt idx="79">
                  <c:v>0.98287104597969266</c:v>
                </c:pt>
                <c:pt idx="80">
                  <c:v>0.98386912198282472</c:v>
                </c:pt>
                <c:pt idx="81">
                  <c:v>0.98502840872702646</c:v>
                </c:pt>
                <c:pt idx="82">
                  <c:v>0.98625722529466664</c:v>
                </c:pt>
                <c:pt idx="83">
                  <c:v>0.98788428469394352</c:v>
                </c:pt>
                <c:pt idx="84">
                  <c:v>0.98893336461696801</c:v>
                </c:pt>
                <c:pt idx="85">
                  <c:v>0.9898383393661051</c:v>
                </c:pt>
                <c:pt idx="86">
                  <c:v>0.99035686469023587</c:v>
                </c:pt>
                <c:pt idx="87">
                  <c:v>0.99183338894522766</c:v>
                </c:pt>
                <c:pt idx="88">
                  <c:v>0.99263951443652942</c:v>
                </c:pt>
                <c:pt idx="89">
                  <c:v>0.99320524415259048</c:v>
                </c:pt>
                <c:pt idx="90">
                  <c:v>0.9935840124805827</c:v>
                </c:pt>
                <c:pt idx="91">
                  <c:v>0.99381021514732215</c:v>
                </c:pt>
                <c:pt idx="92">
                  <c:v>0.99422376376973787</c:v>
                </c:pt>
                <c:pt idx="93">
                  <c:v>0.99451468660103781</c:v>
                </c:pt>
                <c:pt idx="94">
                  <c:v>0.99492477924255407</c:v>
                </c:pt>
                <c:pt idx="95">
                  <c:v>0.99540095598174538</c:v>
                </c:pt>
                <c:pt idx="96">
                  <c:v>0.9957922560861745</c:v>
                </c:pt>
                <c:pt idx="97">
                  <c:v>0.99614053589424301</c:v>
                </c:pt>
                <c:pt idx="98">
                  <c:v>0.99672200724437154</c:v>
                </c:pt>
                <c:pt idx="99">
                  <c:v>0.99999999999999978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results_by_poffset_1!$I$2:$I$101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489984"/>
        <c:axId val="94606848"/>
      </c:lineChart>
      <c:catAx>
        <c:axId val="9448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4606848"/>
        <c:crosses val="autoZero"/>
        <c:auto val="1"/>
        <c:lblAlgn val="ctr"/>
        <c:lblOffset val="100"/>
        <c:noMultiLvlLbl val="0"/>
      </c:catAx>
      <c:valAx>
        <c:axId val="94606848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4489984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8CDD5B-46B9-4347-9343-D09BADA20AC3}" type="datetimeFigureOut">
              <a:rPr lang="en-US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E63B0F-CE20-4842-A218-0559D7E6E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BF54A-9FB3-4B90-8830-8E798CBEA72C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B3300-6228-40C3-BEB1-7AAE39E4EFD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AC2A59-906D-42BA-B2B0-E3234AA719DF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48C50-ED98-4BEF-B059-1EBBE93CB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654E-2588-4224-A4BC-ECF7948917D7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008CA-AED4-40D5-B925-047CE158A5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A7888-4DC1-4A7E-BCA9-E55A4846FD8A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911CA-F850-440E-BAF1-2D9F16ECA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1857F-AF2A-457F-96FF-72D4ED7C5C14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5A52A-870C-457A-833A-2CA953C4F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6C9D5-D0CA-4177-812A-1BECEB60A49C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DF32C-F8F0-46DC-8D17-87A10D615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8DAFD-844B-4117-BC06-97AA54AD78F7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7B777-8502-4351-BBD9-087FC51A14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33835-24C2-4908-BCDB-F256C9081228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9456C-8E57-41EE-B71D-D52470782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51BB17-7471-442F-A4CC-5A2AB77B2416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8B124-B070-4807-8245-EBD11F16F4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C4302-C4DD-421C-A68B-72FE99FE7F84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AAD3F-2CB1-42BB-A13B-1D2BB064F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1A8B-54FC-40B3-8AA7-A4221819D2A9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46E43-D4F3-4826-A56B-BF9DD6426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85EEB8C5-3C9E-4874-AE6F-0E475EF86846}" type="datetime1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335957AB-0A66-470E-9EB3-329AA551B8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Geneva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80188"/>
          </a:xfrm>
          <a:prstGeom prst="rect">
            <a:avLst/>
          </a:prstGeom>
          <a:solidFill>
            <a:srgbClr val="6790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4379" y="1776413"/>
            <a:ext cx="89064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BR US Email Response Model 2014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4" y="2498813"/>
            <a:ext cx="89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As </a:t>
            </a:r>
            <a:r>
              <a:rPr lang="en-US" sz="1800" b="1" smtClean="0">
                <a:solidFill>
                  <a:schemeClr val="bg1"/>
                </a:solidFill>
              </a:rPr>
              <a:t>of October 20, </a:t>
            </a:r>
            <a:r>
              <a:rPr lang="en-US" sz="1800" b="1" dirty="0" smtClean="0">
                <a:solidFill>
                  <a:schemeClr val="bg1"/>
                </a:solidFill>
              </a:rPr>
              <a:t>2014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038502"/>
              </p:ext>
            </p:extLst>
          </p:nvPr>
        </p:nvGraphicFramePr>
        <p:xfrm>
          <a:off x="3943126" y="1754372"/>
          <a:ext cx="5064140" cy="4796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85660" y="6356350"/>
            <a:ext cx="2133600" cy="365125"/>
          </a:xfrm>
        </p:spPr>
        <p:txBody>
          <a:bodyPr/>
          <a:lstStyle/>
          <a:p>
            <a:fld id="{700B3300-6228-40C3-BEB1-7AAE39E4EF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Customer Email Response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0463" y="1754372"/>
            <a:ext cx="3144264" cy="4796352"/>
          </a:xfrm>
          <a:prstGeom prst="roundRect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Objective</a:t>
            </a:r>
            <a:r>
              <a:rPr lang="en-US" sz="1100" b="1" dirty="0" smtClean="0"/>
              <a:t>: </a:t>
            </a:r>
            <a:r>
              <a:rPr lang="en-US" sz="1100" dirty="0" smtClean="0"/>
              <a:t>to </a:t>
            </a:r>
            <a:r>
              <a:rPr lang="en-US" sz="1100" dirty="0"/>
              <a:t>identify customers with high propensity of responding to email </a:t>
            </a:r>
            <a:r>
              <a:rPr lang="en-US" sz="1100" dirty="0" smtClean="0"/>
              <a:t>campaigns in order to reduce </a:t>
            </a:r>
            <a:r>
              <a:rPr lang="en-US" sz="1100" dirty="0"/>
              <a:t>circulation size</a:t>
            </a:r>
          </a:p>
          <a:p>
            <a:endParaRPr lang="en-US" sz="1100" dirty="0" smtClean="0"/>
          </a:p>
          <a:p>
            <a:r>
              <a:rPr lang="en-US" sz="1100" b="1" dirty="0" smtClean="0"/>
              <a:t>Methodology: </a:t>
            </a:r>
          </a:p>
          <a:p>
            <a:pPr lvl="1"/>
            <a:r>
              <a:rPr lang="en-US" sz="1000" dirty="0" smtClean="0"/>
              <a:t>Logistic Regression Stepwise Selection</a:t>
            </a:r>
          </a:p>
          <a:p>
            <a:pPr lvl="1"/>
            <a:r>
              <a:rPr lang="en-US" sz="1000" dirty="0" smtClean="0"/>
              <a:t>22 behavioral predictors considered</a:t>
            </a:r>
          </a:p>
          <a:p>
            <a:pPr lvl="1"/>
            <a:r>
              <a:rPr lang="en-US" sz="1000" dirty="0" smtClean="0"/>
              <a:t>Model Training using 6 BR US email campaigns within the last 6 months </a:t>
            </a:r>
          </a:p>
          <a:p>
            <a:pPr lvl="1"/>
            <a:r>
              <a:rPr lang="en-US" sz="1000" dirty="0" smtClean="0"/>
              <a:t>Variety of email campaigns:</a:t>
            </a:r>
          </a:p>
          <a:p>
            <a:pPr lvl="2"/>
            <a:r>
              <a:rPr lang="en-US" sz="900" dirty="0" smtClean="0"/>
              <a:t>Various seasons</a:t>
            </a:r>
          </a:p>
          <a:p>
            <a:pPr lvl="2"/>
            <a:r>
              <a:rPr lang="en-US" sz="900" dirty="0"/>
              <a:t>C</a:t>
            </a:r>
            <a:r>
              <a:rPr lang="en-US" sz="900" dirty="0" smtClean="0"/>
              <a:t>ross-divisional</a:t>
            </a:r>
          </a:p>
          <a:p>
            <a:pPr lvl="2"/>
            <a:r>
              <a:rPr lang="en-US" sz="900" dirty="0" smtClean="0"/>
              <a:t>Various message types (i.e. </a:t>
            </a:r>
            <a:r>
              <a:rPr lang="en-US" sz="900" dirty="0" err="1" smtClean="0"/>
              <a:t>merch</a:t>
            </a:r>
            <a:r>
              <a:rPr lang="en-US" sz="900" dirty="0" smtClean="0"/>
              <a:t> messages, promo messages, </a:t>
            </a:r>
            <a:r>
              <a:rPr lang="en-US" sz="900" dirty="0" err="1" smtClean="0"/>
              <a:t>merch</a:t>
            </a:r>
            <a:r>
              <a:rPr lang="en-US" sz="900" dirty="0" smtClean="0"/>
              <a:t> and promo combo messages)</a:t>
            </a:r>
          </a:p>
          <a:p>
            <a:pPr lvl="2"/>
            <a:r>
              <a:rPr lang="en-US" sz="900" dirty="0" smtClean="0"/>
              <a:t>Multiple discount levels </a:t>
            </a:r>
            <a:endParaRPr lang="en-US" sz="900" dirty="0" smtClean="0"/>
          </a:p>
          <a:p>
            <a:pPr lvl="2"/>
            <a:r>
              <a:rPr lang="en-US" sz="900" dirty="0"/>
              <a:t>Full file, no double circ </a:t>
            </a:r>
            <a:endParaRPr lang="en-US" sz="900" dirty="0" smtClean="0"/>
          </a:p>
          <a:p>
            <a:pPr lvl="1"/>
            <a:r>
              <a:rPr lang="en-US" sz="1000" b="1" dirty="0" smtClean="0"/>
              <a:t>Response</a:t>
            </a:r>
            <a:r>
              <a:rPr lang="en-US" sz="1000" dirty="0" smtClean="0"/>
              <a:t>: multichannel purchase within 2 days of email drop</a:t>
            </a:r>
          </a:p>
          <a:p>
            <a:pPr lvl="2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63657" y="1228497"/>
            <a:ext cx="463269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Final Model Predictors</a:t>
            </a:r>
            <a:endParaRPr lang="en-US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20463" y="1228497"/>
            <a:ext cx="3144264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Model Build</a:t>
            </a:r>
            <a:endParaRPr lang="en-US" b="1" u="sng" dirty="0"/>
          </a:p>
        </p:txBody>
      </p:sp>
      <p:sp>
        <p:nvSpPr>
          <p:cNvPr id="25" name="Isosceles Triangle 24"/>
          <p:cNvSpPr/>
          <p:nvPr/>
        </p:nvSpPr>
        <p:spPr bwMode="auto">
          <a:xfrm rot="5400000">
            <a:off x="1964322" y="3859216"/>
            <a:ext cx="3957607" cy="555992"/>
          </a:xfrm>
          <a:prstGeom prst="triangl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7676" y="2027604"/>
            <a:ext cx="509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High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9666" y="3449815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Medium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956014" y="5362795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75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BR US file would produce 95% of expected responses and 95% of expected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50117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163234"/>
              </p:ext>
            </p:extLst>
          </p:nvPr>
        </p:nvGraphicFramePr>
        <p:xfrm>
          <a:off x="269757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631978"/>
              </p:ext>
            </p:extLst>
          </p:nvPr>
        </p:nvGraphicFramePr>
        <p:xfrm>
          <a:off x="4663863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6763" y="6400800"/>
            <a:ext cx="6250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*validations for slide 3-5 using BR campaign 259694 campaign segment 644305 (email drop 7/18/14)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6708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BR US file would produce 95% of expected online responses and 94% of expected online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Online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84259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94%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065918"/>
              </p:ext>
            </p:extLst>
          </p:nvPr>
        </p:nvGraphicFramePr>
        <p:xfrm>
          <a:off x="269757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552223"/>
              </p:ext>
            </p:extLst>
          </p:nvPr>
        </p:nvGraphicFramePr>
        <p:xfrm>
          <a:off x="4663863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49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Mailing the top-scoring 60% of BR US file would produce 95% of expected retail responses and 96% of expected retail net sales.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Retail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5592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712791"/>
              </p:ext>
            </p:extLst>
          </p:nvPr>
        </p:nvGraphicFramePr>
        <p:xfrm>
          <a:off x="269757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940164"/>
              </p:ext>
            </p:extLst>
          </p:nvPr>
        </p:nvGraphicFramePr>
        <p:xfrm>
          <a:off x="4663863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9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05183"/>
              </p:ext>
            </p:extLst>
          </p:nvPr>
        </p:nvGraphicFramePr>
        <p:xfrm>
          <a:off x="516417" y="1223296"/>
          <a:ext cx="6467123" cy="3952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338"/>
                <a:gridCol w="978881"/>
                <a:gridCol w="610211"/>
                <a:gridCol w="610211"/>
                <a:gridCol w="1010663"/>
                <a:gridCol w="581608"/>
                <a:gridCol w="610211"/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Analysis of Maximum Likelihood Estimates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Parameter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Degrees of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Freedom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Wald's Chi-Square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 &gt; ChiSq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Exp(Est)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-6.6531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229901.032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NET_SALES_AMT_12MO_S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290.1675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4.3189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ONSALE_QTY_12MO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605.73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8.6081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RESPONSE_RATE_12MO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DIV_SHP_BR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4675.12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7.1635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YEARS_ON_BOOKS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397.77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1.4235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BR_PROMOTIONS_RECEIV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769.71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1.9119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DAYS_LAST_PUR_BR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-0.959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2048.03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0.3835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AVG_UNT_RTL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1271.81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3.1995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NET_SALES_ONL_PCT_12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DISCOUNT_PCT_12MO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2410.62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3.6172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EMAILS_CLICKED_BR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3.3723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EMAILS_VIEWED_BR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135.22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1.2940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PLCC_TXN_PCT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0.9537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CARD_STATUS SILVER VS NON-CARD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133.08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1.1696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CARD_STATUS BASIC VS NON-CARD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CARD_STATUS SISTER VS NON-CARD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0.3853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0.9902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OFFSET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6588"/>
              </p:ext>
            </p:extLst>
          </p:nvPr>
        </p:nvGraphicFramePr>
        <p:xfrm>
          <a:off x="516417" y="5413893"/>
          <a:ext cx="2854105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803"/>
                <a:gridCol w="850352"/>
                <a:gridCol w="1158950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Model </a:t>
                      </a:r>
                      <a:r>
                        <a:rPr lang="en-US" sz="1000" u="none" strike="noStrike" dirty="0">
                          <a:effectLst/>
                        </a:rPr>
                        <a:t>Fit Statistics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Criterion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Only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and Covariates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391133.8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281320.6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391144.4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281499.9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(-2 Log L)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391131.8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281286.6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394"/>
              </p:ext>
            </p:extLst>
          </p:nvPr>
        </p:nvGraphicFramePr>
        <p:xfrm>
          <a:off x="3603404" y="5413893"/>
          <a:ext cx="4127499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089"/>
                <a:gridCol w="977148"/>
                <a:gridCol w="609131"/>
                <a:gridCol w="609131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83.90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Somers' 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15.90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Gamma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Tied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Tau-a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 Statistic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11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36711"/>
              </p:ext>
            </p:extLst>
          </p:nvPr>
        </p:nvGraphicFramePr>
        <p:xfrm>
          <a:off x="244475" y="1304297"/>
          <a:ext cx="6726873" cy="1133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698"/>
                <a:gridCol w="615315"/>
                <a:gridCol w="3371850"/>
                <a:gridCol w="914400"/>
                <a:gridCol w="1324610"/>
              </a:tblGrid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Campaign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Campaign_Segment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Thurs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17-Apr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 Deconstructed Outfit / W Vintage Collection 2v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256164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550154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28-May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 M-F Outfitting / M Cust Fav 2v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257741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594102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22-Jun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Summer Solstice After Hrs. 1v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258567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618848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Thurs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10-Jul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July DM FC / W How To Wear 2v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259580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636282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5-Aug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 Fall Outfitting / M Silk Cashmere V 2v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260420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662183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30-Aug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 Fash Fund. / M Lthr Jckt 2v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261273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689897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63311"/>
              </p:ext>
            </p:extLst>
          </p:nvPr>
        </p:nvGraphicFramePr>
        <p:xfrm>
          <a:off x="244475" y="2607857"/>
          <a:ext cx="8229600" cy="32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032"/>
                <a:gridCol w="383088"/>
                <a:gridCol w="2249623"/>
                <a:gridCol w="695536"/>
                <a:gridCol w="434710"/>
                <a:gridCol w="499916"/>
                <a:gridCol w="532520"/>
                <a:gridCol w="945494"/>
                <a:gridCol w="510784"/>
                <a:gridCol w="641197"/>
                <a:gridCol w="1010700"/>
              </a:tblGrid>
              <a:tr h="1630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Audience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Channel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Creatives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Drop Time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Circ (Millions)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Actuals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Campaign 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Campaign_Segment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18-Jul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HP Leverage 2v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4,725,059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259694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644305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154" marR="8154" marT="815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7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GID.thmx</Template>
  <TotalTime>27580</TotalTime>
  <Words>670</Words>
  <Application>Microsoft Office PowerPoint</Application>
  <PresentationFormat>On-screen Show (4:3)</PresentationFormat>
  <Paragraphs>343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Tom Scott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Scott</dc:creator>
  <cp:lastModifiedBy>Jewels Lee</cp:lastModifiedBy>
  <cp:revision>379</cp:revision>
  <dcterms:created xsi:type="dcterms:W3CDTF">2013-06-24T17:07:26Z</dcterms:created>
  <dcterms:modified xsi:type="dcterms:W3CDTF">2015-02-11T20:10:56Z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