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C2AC5-67EE-4638-83C8-F467310CAACD}" type="datetimeFigureOut">
              <a:rPr lang="en-IN" smtClean="0"/>
              <a:t>22/08/2019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88F602-70C0-4D17-BA33-6DC907333B5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9981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3340-F17B-4524-BA9E-884C78185FE9}" type="datetimeFigureOut">
              <a:rPr lang="en-IN" smtClean="0"/>
              <a:t>22/08/2019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CFDB-5FBD-4D7D-BB50-ADC293CF1E4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314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3340-F17B-4524-BA9E-884C78185FE9}" type="datetimeFigureOut">
              <a:rPr lang="en-IN" smtClean="0"/>
              <a:t>22/08/2019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CFDB-5FBD-4D7D-BB50-ADC293CF1E4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2009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3340-F17B-4524-BA9E-884C78185FE9}" type="datetimeFigureOut">
              <a:rPr lang="en-IN" smtClean="0"/>
              <a:t>22/08/2019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CFDB-5FBD-4D7D-BB50-ADC293CF1E4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0358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3340-F17B-4524-BA9E-884C78185FE9}" type="datetimeFigureOut">
              <a:rPr lang="en-IN" smtClean="0"/>
              <a:t>22/08/2019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CFDB-5FBD-4D7D-BB50-ADC293CF1E4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130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3340-F17B-4524-BA9E-884C78185FE9}" type="datetimeFigureOut">
              <a:rPr lang="en-IN" smtClean="0"/>
              <a:t>22/08/2019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CFDB-5FBD-4D7D-BB50-ADC293CF1E4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2599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3340-F17B-4524-BA9E-884C78185FE9}" type="datetimeFigureOut">
              <a:rPr lang="en-IN" smtClean="0"/>
              <a:t>22/08/2019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CFDB-5FBD-4D7D-BB50-ADC293CF1E4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7127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3340-F17B-4524-BA9E-884C78185FE9}" type="datetimeFigureOut">
              <a:rPr lang="en-IN" smtClean="0"/>
              <a:t>22/08/2019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CFDB-5FBD-4D7D-BB50-ADC293CF1E4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9938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3340-F17B-4524-BA9E-884C78185FE9}" type="datetimeFigureOut">
              <a:rPr lang="en-IN" smtClean="0"/>
              <a:t>22/08/2019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CFDB-5FBD-4D7D-BB50-ADC293CF1E4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3530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3340-F17B-4524-BA9E-884C78185FE9}" type="datetimeFigureOut">
              <a:rPr lang="en-IN" smtClean="0"/>
              <a:t>22/08/2019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CFDB-5FBD-4D7D-BB50-ADC293CF1E4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1172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3340-F17B-4524-BA9E-884C78185FE9}" type="datetimeFigureOut">
              <a:rPr lang="en-IN" smtClean="0"/>
              <a:t>22/08/2019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CFDB-5FBD-4D7D-BB50-ADC293CF1E4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0672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3340-F17B-4524-BA9E-884C78185FE9}" type="datetimeFigureOut">
              <a:rPr lang="en-IN" smtClean="0"/>
              <a:t>22/08/2019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CFDB-5FBD-4D7D-BB50-ADC293CF1E4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377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73340-F17B-4524-BA9E-884C78185FE9}" type="datetimeFigureOut">
              <a:rPr lang="en-IN" smtClean="0"/>
              <a:t>22/08/2019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5CFDB-5FBD-4D7D-BB50-ADC293CF1E4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36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3608" y="548680"/>
            <a:ext cx="67335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LOOPING STATEMENTS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5088" y="2192981"/>
            <a:ext cx="82089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b="1" u="sng" dirty="0" smtClean="0"/>
          </a:p>
          <a:p>
            <a:r>
              <a:rPr lang="en-IN" sz="2400" b="1" u="sng" dirty="0" smtClean="0"/>
              <a:t>SYNTAX:</a:t>
            </a:r>
          </a:p>
          <a:p>
            <a:pPr algn="ctr"/>
            <a:r>
              <a:rPr lang="en-IN" sz="2400" dirty="0" smtClean="0"/>
              <a:t>For(initialization; test condition; increment/decrement){</a:t>
            </a:r>
          </a:p>
          <a:p>
            <a:pPr algn="ctr"/>
            <a:r>
              <a:rPr lang="en-IN" sz="2400" dirty="0" smtClean="0"/>
              <a:t>Statement 1;</a:t>
            </a:r>
          </a:p>
          <a:p>
            <a:pPr algn="ctr"/>
            <a:r>
              <a:rPr lang="en-IN" sz="2400" dirty="0" smtClean="0"/>
              <a:t>Statement 2;</a:t>
            </a:r>
          </a:p>
          <a:p>
            <a:pPr algn="ctr"/>
            <a:r>
              <a:rPr lang="en-IN" sz="2400" dirty="0" smtClean="0"/>
              <a:t>Statement 3;</a:t>
            </a:r>
          </a:p>
          <a:p>
            <a:pPr algn="ctr"/>
            <a:r>
              <a:rPr lang="en-IN" sz="2400" dirty="0" smtClean="0"/>
              <a:t>…</a:t>
            </a:r>
          </a:p>
          <a:p>
            <a:pPr algn="ctr"/>
            <a:r>
              <a:rPr lang="en-IN" sz="2400" dirty="0" smtClean="0"/>
              <a:t>…</a:t>
            </a:r>
          </a:p>
          <a:p>
            <a:pPr algn="ctr"/>
            <a:r>
              <a:rPr lang="en-IN" sz="2400" dirty="0" smtClean="0"/>
              <a:t>…</a:t>
            </a:r>
          </a:p>
          <a:p>
            <a:r>
              <a:rPr lang="en-IN" sz="2400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11560" y="1700808"/>
            <a:ext cx="12033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f</a:t>
            </a:r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or:</a:t>
            </a:r>
            <a:endParaRPr lang="en-US" sz="54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5772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/>
          <p:cNvSpPr/>
          <p:nvPr/>
        </p:nvSpPr>
        <p:spPr>
          <a:xfrm>
            <a:off x="2339752" y="2060848"/>
            <a:ext cx="1728192" cy="1798565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>
                <a:solidFill>
                  <a:schemeClr val="tx1"/>
                </a:solidFill>
              </a:rPr>
              <a:t>Conditi</a:t>
            </a:r>
            <a:r>
              <a:rPr lang="en-IN" dirty="0" smtClean="0">
                <a:solidFill>
                  <a:schemeClr val="tx1"/>
                </a:solidFill>
              </a:rPr>
              <a:t>-on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35696" y="728803"/>
            <a:ext cx="2736304" cy="6478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Initialization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10975" y="3880106"/>
            <a:ext cx="2736304" cy="8640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Code inside for loop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20072" y="5805264"/>
            <a:ext cx="2736304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Increment/decrement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3" idx="2"/>
            <a:endCxn id="2" idx="0"/>
          </p:cNvCxnSpPr>
          <p:nvPr/>
        </p:nvCxnSpPr>
        <p:spPr>
          <a:xfrm>
            <a:off x="3203848" y="1376666"/>
            <a:ext cx="0" cy="6841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" idx="3"/>
          </p:cNvCxnSpPr>
          <p:nvPr/>
        </p:nvCxnSpPr>
        <p:spPr>
          <a:xfrm flipV="1">
            <a:off x="4067944" y="2960130"/>
            <a:ext cx="251118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4" idx="0"/>
          </p:cNvCxnSpPr>
          <p:nvPr/>
        </p:nvCxnSpPr>
        <p:spPr>
          <a:xfrm>
            <a:off x="6579127" y="2960130"/>
            <a:ext cx="0" cy="9199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1"/>
          </p:cNvCxnSpPr>
          <p:nvPr/>
        </p:nvCxnSpPr>
        <p:spPr>
          <a:xfrm flipH="1">
            <a:off x="4067944" y="6021288"/>
            <a:ext cx="1152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067944" y="2060848"/>
            <a:ext cx="0" cy="3960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2" idx="0"/>
          </p:cNvCxnSpPr>
          <p:nvPr/>
        </p:nvCxnSpPr>
        <p:spPr>
          <a:xfrm flipH="1">
            <a:off x="3203848" y="2060848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23528" y="3859413"/>
            <a:ext cx="2376264" cy="8847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Code outside for loop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1511660" y="2960131"/>
            <a:ext cx="0" cy="899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" idx="1"/>
          </p:cNvCxnSpPr>
          <p:nvPr/>
        </p:nvCxnSpPr>
        <p:spPr>
          <a:xfrm>
            <a:off x="1511660" y="2960130"/>
            <a:ext cx="82809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932040" y="264803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TRUE</a:t>
            </a:r>
            <a:endParaRPr lang="en-IN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511660" y="259442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FALSE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53087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5053826"/>
            <a:ext cx="47525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D:\UST_Global\java&gt;javac ForLoop.java</a:t>
            </a:r>
          </a:p>
          <a:p>
            <a:r>
              <a:rPr lang="en-IN" dirty="0" smtClean="0"/>
              <a:t>ForLoop.java:18: error: unreachable statement</a:t>
            </a:r>
          </a:p>
          <a:p>
            <a:r>
              <a:rPr lang="en-IN" dirty="0" smtClean="0"/>
              <a:t>         </a:t>
            </a:r>
            <a:r>
              <a:rPr lang="en-IN" dirty="0" err="1" smtClean="0"/>
              <a:t>System.out.println</a:t>
            </a:r>
            <a:r>
              <a:rPr lang="en-IN" dirty="0" smtClean="0"/>
              <a:t>("code outside for loop");</a:t>
            </a:r>
          </a:p>
          <a:p>
            <a:r>
              <a:rPr lang="en-IN" dirty="0" smtClean="0"/>
              <a:t>         ^</a:t>
            </a:r>
          </a:p>
          <a:p>
            <a:r>
              <a:rPr lang="en-IN" dirty="0" smtClean="0"/>
              <a:t>1 error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79512" y="476672"/>
            <a:ext cx="475252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public class </a:t>
            </a:r>
            <a:r>
              <a:rPr lang="en-IN" dirty="0" err="1" smtClean="0"/>
              <a:t>ForLoop</a:t>
            </a:r>
            <a:r>
              <a:rPr lang="en-IN" dirty="0" smtClean="0"/>
              <a:t>{</a:t>
            </a:r>
          </a:p>
          <a:p>
            <a:r>
              <a:rPr lang="en-IN" dirty="0" smtClean="0"/>
              <a:t>  public static void main(String </a:t>
            </a:r>
            <a:r>
              <a:rPr lang="en-IN" dirty="0" err="1" smtClean="0"/>
              <a:t>args</a:t>
            </a:r>
            <a:r>
              <a:rPr lang="en-IN" dirty="0" smtClean="0"/>
              <a:t>[]){</a:t>
            </a:r>
          </a:p>
          <a:p>
            <a:r>
              <a:rPr lang="en-IN" dirty="0" smtClean="0"/>
              <a:t>  </a:t>
            </a:r>
          </a:p>
          <a:p>
            <a:r>
              <a:rPr lang="en-IN" dirty="0" smtClean="0"/>
              <a:t>	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=0;</a:t>
            </a:r>
          </a:p>
          <a:p>
            <a:r>
              <a:rPr lang="en-IN" dirty="0" smtClean="0"/>
              <a:t>	for(; ;){</a:t>
            </a:r>
          </a:p>
          <a:p>
            <a:r>
              <a:rPr lang="en-IN" dirty="0" smtClean="0"/>
              <a:t>       </a:t>
            </a:r>
          </a:p>
          <a:p>
            <a:r>
              <a:rPr lang="en-IN" dirty="0" smtClean="0"/>
              <a:t>	  </a:t>
            </a:r>
            <a:r>
              <a:rPr lang="en-IN" dirty="0" err="1" smtClean="0"/>
              <a:t>System.out.println</a:t>
            </a:r>
            <a:r>
              <a:rPr lang="en-IN" dirty="0" smtClean="0"/>
              <a:t>(</a:t>
            </a:r>
            <a:r>
              <a:rPr lang="en-IN" dirty="0" err="1" smtClean="0"/>
              <a:t>i</a:t>
            </a:r>
            <a:r>
              <a:rPr lang="en-IN" dirty="0" smtClean="0"/>
              <a:t>);</a:t>
            </a:r>
          </a:p>
          <a:p>
            <a:r>
              <a:rPr lang="en-IN" dirty="0" smtClean="0"/>
              <a:t>	  </a:t>
            </a:r>
            <a:r>
              <a:rPr lang="en-IN" dirty="0" err="1" smtClean="0"/>
              <a:t>i</a:t>
            </a:r>
            <a:r>
              <a:rPr lang="en-IN" dirty="0" smtClean="0"/>
              <a:t>++;</a:t>
            </a:r>
          </a:p>
          <a:p>
            <a:r>
              <a:rPr lang="en-IN" dirty="0" smtClean="0"/>
              <a:t>	 </a:t>
            </a:r>
          </a:p>
          <a:p>
            <a:r>
              <a:rPr lang="en-IN" dirty="0" smtClean="0"/>
              <a:t>	 }</a:t>
            </a:r>
          </a:p>
          <a:p>
            <a:r>
              <a:rPr lang="en-IN" dirty="0" smtClean="0"/>
              <a:t> </a:t>
            </a:r>
            <a:r>
              <a:rPr lang="en-IN" dirty="0" err="1" smtClean="0"/>
              <a:t>System.out.println</a:t>
            </a:r>
            <a:r>
              <a:rPr lang="en-IN" dirty="0" smtClean="0"/>
              <a:t>("code outside for loop");</a:t>
            </a:r>
          </a:p>
          <a:p>
            <a:r>
              <a:rPr lang="en-IN" dirty="0" smtClean="0"/>
              <a:t>	}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220072" y="476669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/>
              <a:t>public class </a:t>
            </a:r>
            <a:r>
              <a:rPr lang="en-IN" dirty="0" err="1" smtClean="0"/>
              <a:t>ForLoop</a:t>
            </a:r>
            <a:r>
              <a:rPr lang="en-IN" dirty="0" smtClean="0"/>
              <a:t>{</a:t>
            </a:r>
          </a:p>
          <a:p>
            <a:r>
              <a:rPr lang="en-IN" dirty="0" smtClean="0"/>
              <a:t>  public static void main(String </a:t>
            </a:r>
            <a:r>
              <a:rPr lang="en-IN" dirty="0" err="1" smtClean="0"/>
              <a:t>args</a:t>
            </a:r>
            <a:r>
              <a:rPr lang="en-IN" dirty="0" smtClean="0"/>
              <a:t>[]){</a:t>
            </a:r>
          </a:p>
          <a:p>
            <a:r>
              <a:rPr lang="en-IN" dirty="0" smtClean="0"/>
              <a:t>  </a:t>
            </a:r>
          </a:p>
          <a:p>
            <a:r>
              <a:rPr lang="en-IN" dirty="0" smtClean="0"/>
              <a:t>	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=0;</a:t>
            </a:r>
          </a:p>
          <a:p>
            <a:r>
              <a:rPr lang="en-IN" dirty="0" smtClean="0"/>
              <a:t>	for(; ;){</a:t>
            </a:r>
          </a:p>
          <a:p>
            <a:r>
              <a:rPr lang="en-IN" dirty="0" smtClean="0"/>
              <a:t>       </a:t>
            </a:r>
          </a:p>
          <a:p>
            <a:r>
              <a:rPr lang="en-IN" dirty="0" smtClean="0"/>
              <a:t>	  </a:t>
            </a:r>
            <a:r>
              <a:rPr lang="en-IN" dirty="0" err="1" smtClean="0"/>
              <a:t>System.out.println</a:t>
            </a:r>
            <a:r>
              <a:rPr lang="en-IN" dirty="0" smtClean="0"/>
              <a:t>(</a:t>
            </a:r>
            <a:r>
              <a:rPr lang="en-IN" dirty="0" err="1" smtClean="0"/>
              <a:t>i</a:t>
            </a:r>
            <a:r>
              <a:rPr lang="en-IN" dirty="0" smtClean="0"/>
              <a:t>);</a:t>
            </a:r>
          </a:p>
          <a:p>
            <a:r>
              <a:rPr lang="en-IN" dirty="0" smtClean="0"/>
              <a:t>	  </a:t>
            </a:r>
            <a:r>
              <a:rPr lang="en-IN" dirty="0" err="1" smtClean="0"/>
              <a:t>i</a:t>
            </a:r>
            <a:r>
              <a:rPr lang="en-IN" dirty="0" smtClean="0"/>
              <a:t>++;</a:t>
            </a:r>
          </a:p>
          <a:p>
            <a:r>
              <a:rPr lang="en-IN" dirty="0" smtClean="0"/>
              <a:t>	 </a:t>
            </a:r>
          </a:p>
          <a:p>
            <a:r>
              <a:rPr lang="en-IN" dirty="0" smtClean="0"/>
              <a:t>	 }</a:t>
            </a:r>
          </a:p>
          <a:p>
            <a:r>
              <a:rPr lang="en-IN" dirty="0" smtClean="0"/>
              <a:t>	</a:t>
            </a:r>
          </a:p>
          <a:p>
            <a:r>
              <a:rPr lang="en-IN" dirty="0" smtClean="0"/>
              <a:t>	}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140571" y="5423158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Infinite loop</a:t>
            </a:r>
            <a:endParaRPr lang="en-IN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062202" y="0"/>
            <a:ext cx="0" cy="690886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4725888"/>
            <a:ext cx="9144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738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3528" y="260648"/>
            <a:ext cx="187262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While</a:t>
            </a:r>
          </a:p>
          <a:p>
            <a:pPr algn="ctr"/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1628800"/>
            <a:ext cx="74888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SYNTAX:</a:t>
            </a:r>
          </a:p>
          <a:p>
            <a:endParaRPr lang="en-IN" dirty="0"/>
          </a:p>
          <a:p>
            <a:pPr algn="ctr"/>
            <a:r>
              <a:rPr lang="en-IN" dirty="0"/>
              <a:t>w</a:t>
            </a:r>
            <a:r>
              <a:rPr lang="en-IN" dirty="0" smtClean="0"/>
              <a:t>hile(condition){</a:t>
            </a:r>
          </a:p>
          <a:p>
            <a:pPr algn="ctr"/>
            <a:r>
              <a:rPr lang="en-IN" dirty="0"/>
              <a:t>s</a:t>
            </a:r>
            <a:r>
              <a:rPr lang="en-IN" dirty="0" smtClean="0"/>
              <a:t>tatement 1;</a:t>
            </a:r>
          </a:p>
          <a:p>
            <a:pPr algn="ctr"/>
            <a:r>
              <a:rPr lang="en-IN" dirty="0"/>
              <a:t>s</a:t>
            </a:r>
            <a:r>
              <a:rPr lang="en-IN" dirty="0" smtClean="0"/>
              <a:t>tatement 2</a:t>
            </a:r>
          </a:p>
          <a:p>
            <a:pPr algn="ctr"/>
            <a:r>
              <a:rPr lang="en-IN" dirty="0"/>
              <a:t>s</a:t>
            </a:r>
            <a:r>
              <a:rPr lang="en-IN" dirty="0" smtClean="0"/>
              <a:t>tatement 3;</a:t>
            </a:r>
            <a:endParaRPr lang="en-IN" dirty="0" smtClean="0"/>
          </a:p>
          <a:p>
            <a:pPr algn="ctr"/>
            <a:r>
              <a:rPr lang="en-IN" dirty="0" smtClean="0"/>
              <a:t>…</a:t>
            </a:r>
          </a:p>
          <a:p>
            <a:pPr algn="ctr"/>
            <a:r>
              <a:rPr lang="en-IN" dirty="0" smtClean="0"/>
              <a:t>…</a:t>
            </a:r>
          </a:p>
          <a:p>
            <a:pPr algn="ctr"/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2784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/>
          <p:cNvSpPr/>
          <p:nvPr/>
        </p:nvSpPr>
        <p:spPr>
          <a:xfrm>
            <a:off x="3203848" y="165657"/>
            <a:ext cx="2304256" cy="2160240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condition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08104" y="3284984"/>
            <a:ext cx="2736304" cy="8640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Code inside while loop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7544" y="3284984"/>
            <a:ext cx="2736304" cy="8640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Code outside while loop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2" idx="1"/>
          </p:cNvCxnSpPr>
          <p:nvPr/>
        </p:nvCxnSpPr>
        <p:spPr>
          <a:xfrm flipH="1">
            <a:off x="1835696" y="1245777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" idx="0"/>
          </p:cNvCxnSpPr>
          <p:nvPr/>
        </p:nvCxnSpPr>
        <p:spPr>
          <a:xfrm>
            <a:off x="1835696" y="1245777"/>
            <a:ext cx="0" cy="20392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3"/>
          </p:cNvCxnSpPr>
          <p:nvPr/>
        </p:nvCxnSpPr>
        <p:spPr>
          <a:xfrm>
            <a:off x="5508104" y="1245777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876256" y="1245777"/>
            <a:ext cx="0" cy="20392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" idx="1"/>
            <a:endCxn id="4" idx="3"/>
          </p:cNvCxnSpPr>
          <p:nvPr/>
        </p:nvCxnSpPr>
        <p:spPr>
          <a:xfrm flipH="1">
            <a:off x="3203848" y="3717032"/>
            <a:ext cx="23042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52120" y="79600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TRUE</a:t>
            </a:r>
            <a:endParaRPr lang="en-IN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195736" y="782719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FALSE</a:t>
            </a:r>
            <a:endParaRPr lang="en-IN" b="1" dirty="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6444208" y="1533809"/>
            <a:ext cx="0" cy="1751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220072" y="1533809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9552" y="508518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=1;</a:t>
            </a:r>
          </a:p>
          <a:p>
            <a:r>
              <a:rPr lang="en-IN" dirty="0" smtClean="0"/>
              <a:t> while(</a:t>
            </a:r>
            <a:r>
              <a:rPr lang="en-IN" dirty="0" err="1" smtClean="0"/>
              <a:t>i</a:t>
            </a:r>
            <a:r>
              <a:rPr lang="en-IN" dirty="0" smtClean="0"/>
              <a:t>&lt;100){</a:t>
            </a:r>
          </a:p>
          <a:p>
            <a:r>
              <a:rPr lang="en-IN" dirty="0" smtClean="0"/>
              <a:t>     </a:t>
            </a:r>
            <a:r>
              <a:rPr lang="en-IN" dirty="0" err="1" smtClean="0"/>
              <a:t>System.out.println</a:t>
            </a:r>
            <a:r>
              <a:rPr lang="en-IN" dirty="0" smtClean="0"/>
              <a:t>(</a:t>
            </a:r>
            <a:r>
              <a:rPr lang="en-IN" dirty="0" err="1" smtClean="0"/>
              <a:t>i</a:t>
            </a:r>
            <a:r>
              <a:rPr lang="en-IN" dirty="0" smtClean="0"/>
              <a:t>);  //infinite id increment and decrement not mentioned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8104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404664"/>
            <a:ext cx="28520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</a:t>
            </a:r>
            <a:r>
              <a:rPr 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o while: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1844824"/>
            <a:ext cx="24482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SYNTAX</a:t>
            </a:r>
          </a:p>
          <a:p>
            <a:endParaRPr lang="en-IN" b="1" dirty="0"/>
          </a:p>
          <a:p>
            <a:r>
              <a:rPr lang="en-IN" dirty="0" smtClean="0"/>
              <a:t>do{</a:t>
            </a:r>
          </a:p>
          <a:p>
            <a:r>
              <a:rPr lang="en-IN" dirty="0"/>
              <a:t> </a:t>
            </a:r>
            <a:r>
              <a:rPr lang="en-IN" dirty="0" smtClean="0"/>
              <a:t>  statements 1;</a:t>
            </a:r>
          </a:p>
          <a:p>
            <a:r>
              <a:rPr lang="en-IN" dirty="0" smtClean="0"/>
              <a:t>   statements 2;</a:t>
            </a:r>
          </a:p>
          <a:p>
            <a:r>
              <a:rPr lang="en-IN" dirty="0" smtClean="0"/>
              <a:t>   statements 3;</a:t>
            </a:r>
          </a:p>
          <a:p>
            <a:r>
              <a:rPr lang="en-IN" dirty="0"/>
              <a:t> </a:t>
            </a:r>
            <a:r>
              <a:rPr lang="en-IN" dirty="0" smtClean="0"/>
              <a:t>  …</a:t>
            </a:r>
          </a:p>
          <a:p>
            <a:r>
              <a:rPr lang="en-IN" dirty="0"/>
              <a:t> </a:t>
            </a:r>
            <a:r>
              <a:rPr lang="en-IN" dirty="0" smtClean="0"/>
              <a:t>  …</a:t>
            </a:r>
          </a:p>
          <a:p>
            <a:r>
              <a:rPr lang="en-IN" dirty="0"/>
              <a:t>}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6186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156</Words>
  <Application>Microsoft Office PowerPoint</Application>
  <PresentationFormat>On-screen Show (4:3)</PresentationFormat>
  <Paragraphs>81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SHASHIDHAR</dc:creator>
  <cp:lastModifiedBy>SHASHIDHAR</cp:lastModifiedBy>
  <cp:revision>17</cp:revision>
  <dcterms:created xsi:type="dcterms:W3CDTF">2019-08-22T03:59:36Z</dcterms:created>
  <dcterms:modified xsi:type="dcterms:W3CDTF">2019-08-22T11:01:05Z</dcterms:modified>
</cp:coreProperties>
</file>