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PBI_CV_16948668_E17D_454B_8664_2F2C470EA8C1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d976f68-ca12-49eb-b28d-de296c5cd68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a0ebd89954284b34" /><Relationship Type="http://schemas.openxmlformats.org/officeDocument/2006/relationships/slideLayout" Target="/ppt/slideLayouts/slideLayout8.xml" Id="R4bdb55bf92a94825" /><Relationship Type="http://schemas.openxmlformats.org/officeDocument/2006/relationships/hyperlink" Target="https://app.powerbi.com/groups/me/reports/1d976f68-ca12-49eb-b28d-de296c5cd687/?pbi_source=PowerPoint" TargetMode="External" Id="RelId0" /><Relationship Type="http://schemas.openxmlformats.org/officeDocument/2006/relationships/image" Target="/ppt/media/image4.png" Id="imgId10868919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Books Orders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9/19/2025 5:59:39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9/16/2025 6:46:49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PBI_CV_16948668_E17D_454B_8664_2F2C470EA8C1 ,slicer ,slicer ,card ,map ,barChart ,donutChart ,lineChart ,card ,card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0868919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95250"/>
            <a:ext cx="12192000" cy="66675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