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Amazon Sales Dashboard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Amazon Sales Dashboard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Amazon Sales Dashboard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Amazon Sales Dashboard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Amazon Sales Dashboard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Amazon Sales Dashboard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Amazon Sales Dashboard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Amazon Sales Dashboard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63df182-3a09-4fd3-aa07-95a2c4cd40c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02b739edae541bc" /><Relationship Type="http://schemas.openxmlformats.org/officeDocument/2006/relationships/slideLayout" Target="/ppt/slideLayouts/slideLayout8.xml" Id="R66e2004c39ae47aa" /><Relationship Type="http://schemas.openxmlformats.org/officeDocument/2006/relationships/hyperlink" Target="https://app.powerbi.com/groups/me/reports/563df182-3a09-4fd3-aa07-95a2c4cd40c2/?pbi_source=PowerPoint" TargetMode="External" Id="RelId0" /><Relationship Type="http://schemas.openxmlformats.org/officeDocument/2006/relationships/image" Target="/ppt/media/image4.png" Id="imgId11402516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cc692dd64724461" /><Relationship Type="http://schemas.openxmlformats.org/officeDocument/2006/relationships/slideLayout" Target="/ppt/slideLayouts/slideLayout8.xml" Id="Rc55c0f757ed649b6" /><Relationship Type="http://schemas.openxmlformats.org/officeDocument/2006/relationships/hyperlink" Target="https://app.powerbi.com/groups/me/reports/563df182-3a09-4fd3-aa07-95a2c4cd40c2/?pbi_source=PowerPoint" TargetMode="External" Id="RelId1" /><Relationship Type="http://schemas.openxmlformats.org/officeDocument/2006/relationships/image" Target="/ppt/media/image5.png" Id="imgId11402516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d6241aac69814c1a" /><Relationship Type="http://schemas.openxmlformats.org/officeDocument/2006/relationships/slideLayout" Target="/ppt/slideLayouts/slideLayout8.xml" Id="R6e19be0df77642de" /><Relationship Type="http://schemas.openxmlformats.org/officeDocument/2006/relationships/hyperlink" Target="https://app.powerbi.com/groups/me/reports/563df182-3a09-4fd3-aa07-95a2c4cd40c2/?pbi_source=PowerPoint" TargetMode="External" Id="RelId2" /><Relationship Type="http://schemas.openxmlformats.org/officeDocument/2006/relationships/image" Target="/ppt/media/image6.png" Id="imgId11402516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b868572b203d4f04" /><Relationship Type="http://schemas.openxmlformats.org/officeDocument/2006/relationships/slideLayout" Target="/ppt/slideLayouts/slideLayout8.xml" Id="R7488b2d16aa5407d" /><Relationship Type="http://schemas.openxmlformats.org/officeDocument/2006/relationships/hyperlink" Target="https://app.powerbi.com/groups/me/reports/563df182-3a09-4fd3-aa07-95a2c4cd40c2/?pbi_source=PowerPoint" TargetMode="External" Id="RelId3" /><Relationship Type="http://schemas.openxmlformats.org/officeDocument/2006/relationships/image" Target="/ppt/media/image7.png" Id="imgId11402517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Amazon Sales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10/28/2025 4:55:51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10/24/2025 3:58:49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card ,lineChart ,barChart ,pieChart ,map ,Amazon Sales Dashboard  ,slicer ,slicer ,Amazon Sales Dashboard 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40251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7625"/>
            <a:ext cx="12192000" cy="67627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Overall Sales Dashboard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card ,lineChart ,barChart ,Amazon Sales Dashboard  ,map ,tableEx ,advancedSlicerVisual ,Amazon Sales Dashboard 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40251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7625"/>
            <a:ext cx="12192000" cy="67627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Customer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card ,clusteredColumnChart ,barChart ,Amazon Sales Dashboard  ,areaChart ,tableEx ,advancedSlicerVisual ,Amazon Sales Dashboard 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40251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7625"/>
            <a:ext cx="12192000" cy="67627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Product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mazon Sales Dashboard  ,advancedSlicerVisual ,tableEx ,Amazon Sales Dashboard  ,pieChart ,card ,card ,card ,card ,card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40251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7625"/>
            <a:ext cx="12192000" cy="67627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Payment Method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