
<file path=[Content_Types].xml><?xml version="1.0" encoding="utf-8"?>
<Types xmlns="http://schemas.openxmlformats.org/package/2006/content-types">
  <Default Extension="mp3" ContentType="audio/mpeg"/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2"/>
    <p:sldId id="367" r:id="rId3"/>
    <p:sldId id="380" r:id="rId4"/>
    <p:sldId id="368" r:id="rId5"/>
    <p:sldId id="366" r:id="rId6"/>
    <p:sldId id="381" r:id="rId7"/>
    <p:sldId id="382" r:id="rId8"/>
    <p:sldId id="383" r:id="rId9"/>
    <p:sldId id="384" r:id="rId1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3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7CA"/>
    <a:srgbClr val="714383"/>
    <a:srgbClr val="FFB757"/>
    <a:srgbClr val="E5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" y="234"/>
      </p:cViewPr>
      <p:guideLst>
        <p:guide orient="horz" pos="1663"/>
        <p:guide pos="2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0ABB-2682-448E-9618-3E47EEC6D88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DA4B3-3A17-4C7C-ABBC-3676A971A5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30ABB-2682-448E-9618-3E47EEC6D889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DA4B3-3A17-4C7C-ABBC-3676A971A5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audio" Target="../media/media1.mp3"/><Relationship Id="rId7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__1.doc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4" Type="http://schemas.openxmlformats.org/officeDocument/2006/relationships/oleObject" Target="../embeddings/Microsoft_Word_97_-_2003___2.doc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Microsoft_Word_97_-_2003___4.doc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Word_97_-_2003___5.doc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Microsoft_Word_97_-_2003___6.doc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Microsoft_Word_97_-_2003___7.doc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3.emf"/><Relationship Id="rId4" Type="http://schemas.openxmlformats.org/officeDocument/2006/relationships/oleObject" Target="../embeddings/Microsoft_Word_97_-_2003___8.doc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4.emf"/><Relationship Id="rId4" Type="http://schemas.openxmlformats.org/officeDocument/2006/relationships/oleObject" Target="../embeddings/Microsoft_Word_97_-_2003___9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31" name="组合 130"/>
          <p:cNvGrpSpPr/>
          <p:nvPr/>
        </p:nvGrpSpPr>
        <p:grpSpPr>
          <a:xfrm>
            <a:off x="1370978" y="3075817"/>
            <a:ext cx="720079" cy="574619"/>
            <a:chOff x="899592" y="2377261"/>
            <a:chExt cx="720079" cy="5746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圆角矩形 131"/>
            <p:cNvSpPr/>
            <p:nvPr/>
          </p:nvSpPr>
          <p:spPr>
            <a:xfrm>
              <a:off x="899592" y="2377261"/>
              <a:ext cx="720079" cy="574619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3" name="圆角矩形 132"/>
            <p:cNvSpPr/>
            <p:nvPr/>
          </p:nvSpPr>
          <p:spPr>
            <a:xfrm>
              <a:off x="920241" y="2397813"/>
              <a:ext cx="681258" cy="533516"/>
            </a:xfrm>
            <a:prstGeom prst="roundRect">
              <a:avLst>
                <a:gd name="adj" fmla="val 42270"/>
              </a:avLst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pic>
        <p:nvPicPr>
          <p:cNvPr id="134" name="Picture 2" descr="C:\Users\Administrator\Desktop\手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flipH="1">
            <a:off x="1665933" y="3163806"/>
            <a:ext cx="2959860" cy="2876318"/>
          </a:xfrm>
          <a:prstGeom prst="rect">
            <a:avLst/>
          </a:prstGeom>
          <a:noFill/>
        </p:spPr>
      </p:pic>
      <p:sp>
        <p:nvSpPr>
          <p:cNvPr id="135" name="Freeform 5"/>
          <p:cNvSpPr/>
          <p:nvPr/>
        </p:nvSpPr>
        <p:spPr bwMode="auto">
          <a:xfrm rot="10800000">
            <a:off x="8571271" y="1103460"/>
            <a:ext cx="239180" cy="211984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FFC165"/>
              </a:gs>
              <a:gs pos="100000">
                <a:srgbClr val="FF9A05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FF9B09"/>
                </a:gs>
                <a:gs pos="100000">
                  <a:srgbClr val="FFDBA7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6" name="Freeform 5"/>
          <p:cNvSpPr/>
          <p:nvPr/>
        </p:nvSpPr>
        <p:spPr bwMode="auto">
          <a:xfrm rot="10800000">
            <a:off x="6400742" y="1049999"/>
            <a:ext cx="210992" cy="18700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01BDD1"/>
              </a:gs>
              <a:gs pos="100000">
                <a:srgbClr val="0194A3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0194A3"/>
                </a:gs>
                <a:gs pos="100000">
                  <a:srgbClr val="01CFE5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7" name="Freeform 5"/>
          <p:cNvSpPr/>
          <p:nvPr/>
        </p:nvSpPr>
        <p:spPr bwMode="auto">
          <a:xfrm rot="10800000">
            <a:off x="8071792" y="1932175"/>
            <a:ext cx="118950" cy="10542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EC8C8C"/>
              </a:gs>
              <a:gs pos="100000">
                <a:srgbClr val="E35353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E35353"/>
                </a:gs>
                <a:gs pos="100000">
                  <a:srgbClr val="F1A9A9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8" name="Freeform 5"/>
          <p:cNvSpPr/>
          <p:nvPr/>
        </p:nvSpPr>
        <p:spPr bwMode="auto">
          <a:xfrm rot="10800000">
            <a:off x="3915465" y="2569330"/>
            <a:ext cx="213593" cy="18930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77468A"/>
              </a:gs>
              <a:gs pos="100000">
                <a:srgbClr val="553363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rgbClr val="8F54A6"/>
                </a:gs>
                <a:gs pos="0">
                  <a:srgbClr val="4A2C56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9" name="Freeform 5"/>
          <p:cNvSpPr/>
          <p:nvPr/>
        </p:nvSpPr>
        <p:spPr bwMode="auto">
          <a:xfrm rot="10800000">
            <a:off x="6208939" y="2554121"/>
            <a:ext cx="195587" cy="17334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FFC165"/>
              </a:gs>
              <a:gs pos="100000">
                <a:srgbClr val="FF9A05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FF9B09"/>
                </a:gs>
                <a:gs pos="100000">
                  <a:srgbClr val="FFDBA7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0" name="Freeform 5"/>
          <p:cNvSpPr/>
          <p:nvPr/>
        </p:nvSpPr>
        <p:spPr bwMode="auto">
          <a:xfrm rot="10800000">
            <a:off x="8351676" y="2209273"/>
            <a:ext cx="210992" cy="18700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01BDD1"/>
              </a:gs>
              <a:gs pos="100000">
                <a:srgbClr val="0194A3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0194A3"/>
                </a:gs>
                <a:gs pos="100000">
                  <a:srgbClr val="01CFE5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1" name="Freeform 5"/>
          <p:cNvSpPr/>
          <p:nvPr/>
        </p:nvSpPr>
        <p:spPr bwMode="auto">
          <a:xfrm rot="10800000">
            <a:off x="591852" y="946436"/>
            <a:ext cx="213593" cy="189306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77468A"/>
              </a:gs>
              <a:gs pos="100000">
                <a:srgbClr val="553363"/>
              </a:gs>
            </a:gsLst>
            <a:lin ang="2700000" scaled="1"/>
            <a:tileRect/>
          </a:gradFill>
          <a:ln w="25400">
            <a:gradFill flip="none" rotWithShape="1">
              <a:gsLst>
                <a:gs pos="100000">
                  <a:srgbClr val="8F54A6"/>
                </a:gs>
                <a:gs pos="0">
                  <a:srgbClr val="4A2C56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2" name="Freeform 5"/>
          <p:cNvSpPr/>
          <p:nvPr/>
        </p:nvSpPr>
        <p:spPr bwMode="auto">
          <a:xfrm rot="10800000">
            <a:off x="2520182" y="1342435"/>
            <a:ext cx="195587" cy="173348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FFC165"/>
              </a:gs>
              <a:gs pos="100000">
                <a:srgbClr val="FF9A05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FF9B09"/>
                </a:gs>
                <a:gs pos="100000">
                  <a:srgbClr val="FFDBA7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3" name="Freeform 5"/>
          <p:cNvSpPr/>
          <p:nvPr/>
        </p:nvSpPr>
        <p:spPr bwMode="auto">
          <a:xfrm rot="10800000">
            <a:off x="899753" y="1833919"/>
            <a:ext cx="136710" cy="1211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01BDD1"/>
              </a:gs>
              <a:gs pos="100000">
                <a:srgbClr val="0194A3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0194A3"/>
                </a:gs>
                <a:gs pos="100000">
                  <a:srgbClr val="01CFE5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4" name="Freeform 5"/>
          <p:cNvSpPr/>
          <p:nvPr/>
        </p:nvSpPr>
        <p:spPr bwMode="auto">
          <a:xfrm rot="10800000">
            <a:off x="535391" y="2287636"/>
            <a:ext cx="202443" cy="17942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rgbClr val="EC8C8C"/>
              </a:gs>
              <a:gs pos="100000">
                <a:srgbClr val="E35353"/>
              </a:gs>
            </a:gsLst>
            <a:lin ang="2700000" scaled="1"/>
            <a:tileRect/>
          </a:gradFill>
          <a:ln w="25400">
            <a:gradFill flip="none" rotWithShape="1">
              <a:gsLst>
                <a:gs pos="0">
                  <a:srgbClr val="E35353"/>
                </a:gs>
                <a:gs pos="100000">
                  <a:srgbClr val="F1A9A9"/>
                </a:gs>
              </a:gsLst>
              <a:lin ang="2700000" scaled="1"/>
              <a:tileRect/>
            </a:gradFill>
          </a:ln>
          <a:effectLst>
            <a:outerShdw blurRad="2540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147" name="纯音乐-温馨的梦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-3496574" y="-2029004"/>
            <a:ext cx="609600" cy="609600"/>
          </a:xfrm>
          <a:prstGeom prst="rect">
            <a:avLst/>
          </a:prstGeom>
        </p:spPr>
      </p:pic>
      <p:pic>
        <p:nvPicPr>
          <p:cNvPr id="60" name="Picture 3" descr="D:\360data\重要数据\桌面\未标题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143" y="1218090"/>
            <a:ext cx="3149031" cy="423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D:\360data\重要数据\桌面\未标题2-1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27" y="1135107"/>
            <a:ext cx="3250286" cy="427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圆角矩形 151"/>
          <p:cNvSpPr/>
          <p:nvPr/>
        </p:nvSpPr>
        <p:spPr>
          <a:xfrm rot="16200000">
            <a:off x="3945205" y="-1367950"/>
            <a:ext cx="1217845" cy="7035329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179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思源黑体 CN Light" panose="020B0300000000000000" pitchFamily="34" charset="-122"/>
              <a:sym typeface="Century Gothic" panose="020B0502020202020204" pitchFamily="34" charset="0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1392217" y="1688584"/>
            <a:ext cx="6533433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dirty="0" smtClean="0">
                <a:solidFill>
                  <a:srgbClr val="7030A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Century Gothic" panose="020B0502020202020204" pitchFamily="34" charset="0"/>
              </a:rPr>
              <a:t>定值问题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 tmFilter="0,0; .5, 1; 1, 1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2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-0.00463 L 0.5283 -0.0046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76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08642E-6 L 0.53351 -3.08642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67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200"/>
                            </p:stCondLst>
                            <p:childTnLst>
                              <p:par>
                                <p:cTn id="8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3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38889E-6 -1.35802E-6 L 0.33333 -1.35802E-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88889E-6 4.07407E-6 L -0.33333 4.07407E-6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67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03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7"/>
                </p:tgtEl>
              </p:cMediaNode>
            </p:audio>
          </p:childTnLst>
        </p:cTn>
      </p:par>
    </p:tnLst>
    <p:bldLst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52" grpId="0" animBg="1"/>
      <p:bldP spid="1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15" name="椭圆 14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18" name="圆角矩形 17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C0000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1" name="文本框 8"/>
          <p:cNvSpPr txBox="1"/>
          <p:nvPr/>
        </p:nvSpPr>
        <p:spPr>
          <a:xfrm>
            <a:off x="243720" y="105774"/>
            <a:ext cx="16300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典例剖析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720725" y="1061720"/>
          <a:ext cx="7454265" cy="268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4" imgW="8010525" imgH="3181350" progId="">
                  <p:embed/>
                </p:oleObj>
              </mc:Choice>
              <mc:Fallback>
                <p:oleObj r:id="rId4" imgW="8010525" imgH="3181350" progId="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0725" y="1061720"/>
                        <a:ext cx="7454265" cy="268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15" name="椭圆 14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18" name="圆角矩形 17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C0000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1" name="文本框 8"/>
          <p:cNvSpPr txBox="1"/>
          <p:nvPr/>
        </p:nvSpPr>
        <p:spPr>
          <a:xfrm>
            <a:off x="243720" y="105774"/>
            <a:ext cx="16300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典例剖析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144145" y="707390"/>
          <a:ext cx="5278755" cy="436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4" imgW="5295900" imgH="4371975" progId="">
                  <p:embed/>
                </p:oleObj>
              </mc:Choice>
              <mc:Fallback>
                <p:oleObj r:id="rId4" imgW="5295900" imgH="4371975" progId="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145" y="707390"/>
                        <a:ext cx="5278755" cy="4363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5495290" y="1660525"/>
          <a:ext cx="3501390" cy="324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7" imgW="3467100" imgH="3181350" progId="">
                  <p:embed/>
                </p:oleObj>
              </mc:Choice>
              <mc:Fallback>
                <p:oleObj r:id="rId7" imgW="3467100" imgH="3181350" progId="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95290" y="1660525"/>
                        <a:ext cx="3501390" cy="3244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15" name="椭圆 14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18" name="圆角矩形 17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C0000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1" name="文本框 8"/>
          <p:cNvSpPr txBox="1"/>
          <p:nvPr/>
        </p:nvSpPr>
        <p:spPr>
          <a:xfrm>
            <a:off x="243720" y="105774"/>
            <a:ext cx="16300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典例剖析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324803" y="718185"/>
          <a:ext cx="8198485" cy="423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4" imgW="6772275" imgH="4238625" progId="">
                  <p:embed/>
                </p:oleObj>
              </mc:Choice>
              <mc:Fallback>
                <p:oleObj r:id="rId4" imgW="6772275" imgH="4238625" progId="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4803" y="718185"/>
                        <a:ext cx="8198485" cy="4231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15" name="椭圆 14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18" name="圆角矩形 17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C0000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1" name="文本框 8"/>
          <p:cNvSpPr txBox="1"/>
          <p:nvPr/>
        </p:nvSpPr>
        <p:spPr>
          <a:xfrm>
            <a:off x="243720" y="105774"/>
            <a:ext cx="16300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典例剖析</a:t>
            </a:r>
          </a:p>
        </p:txBody>
      </p:sp>
      <p:graphicFrame>
        <p:nvGraphicFramePr>
          <p:cNvPr id="4" name="对象 3"/>
          <p:cNvGraphicFramePr/>
          <p:nvPr/>
        </p:nvGraphicFramePr>
        <p:xfrm>
          <a:off x="1242695" y="637223"/>
          <a:ext cx="5729605" cy="3869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4" imgW="5486400" imgH="3876675" progId="">
                  <p:embed/>
                </p:oleObj>
              </mc:Choice>
              <mc:Fallback>
                <p:oleObj r:id="rId4" imgW="5486400" imgH="3876675" progId="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2695" y="637223"/>
                        <a:ext cx="5729605" cy="3869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15" name="椭圆 14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18" name="圆角矩形 17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C0000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1" name="文本框 8"/>
          <p:cNvSpPr txBox="1"/>
          <p:nvPr/>
        </p:nvSpPr>
        <p:spPr>
          <a:xfrm>
            <a:off x="243720" y="105774"/>
            <a:ext cx="16300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典例剖析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1687830" y="581660"/>
          <a:ext cx="5278755" cy="427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4" imgW="5295900" imgH="4286250" progId="">
                  <p:embed/>
                </p:oleObj>
              </mc:Choice>
              <mc:Fallback>
                <p:oleObj r:id="rId4" imgW="5295900" imgH="4286250" progId="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7830" y="581660"/>
                        <a:ext cx="5278755" cy="4279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15" name="椭圆 14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18" name="圆角矩形 17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C0000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1" name="文本框 8"/>
          <p:cNvSpPr txBox="1"/>
          <p:nvPr/>
        </p:nvSpPr>
        <p:spPr>
          <a:xfrm>
            <a:off x="243720" y="105774"/>
            <a:ext cx="16300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典例剖析</a:t>
            </a:r>
          </a:p>
        </p:txBody>
      </p:sp>
      <p:graphicFrame>
        <p:nvGraphicFramePr>
          <p:cNvPr id="3" name="对象 2"/>
          <p:cNvGraphicFramePr/>
          <p:nvPr/>
        </p:nvGraphicFramePr>
        <p:xfrm>
          <a:off x="1210310" y="985838"/>
          <a:ext cx="6523355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4" imgW="5857875" imgH="3181350" progId="">
                  <p:embed/>
                </p:oleObj>
              </mc:Choice>
              <mc:Fallback>
                <p:oleObj r:id="rId4" imgW="5857875" imgH="3181350" progId="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0310" y="985838"/>
                        <a:ext cx="6523355" cy="317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15" name="椭圆 14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18" name="圆角矩形 17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C0000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1" name="文本框 8"/>
          <p:cNvSpPr txBox="1"/>
          <p:nvPr/>
        </p:nvSpPr>
        <p:spPr>
          <a:xfrm>
            <a:off x="243720" y="105774"/>
            <a:ext cx="16300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典例剖析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1656080" y="687705"/>
          <a:ext cx="5278755" cy="376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r:id="rId4" imgW="5295900" imgH="3781425" progId="">
                  <p:embed/>
                </p:oleObj>
              </mc:Choice>
              <mc:Fallback>
                <p:oleObj r:id="rId4" imgW="5295900" imgH="3781425" progId="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6080" y="687705"/>
                        <a:ext cx="5278755" cy="3768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32948" y="215796"/>
            <a:ext cx="118508" cy="118509"/>
            <a:chOff x="4486616" y="3001075"/>
            <a:chExt cx="274695" cy="274699"/>
          </a:xfrm>
        </p:grpSpPr>
        <p:sp>
          <p:nvSpPr>
            <p:cNvPr id="15" name="椭圆 14"/>
            <p:cNvSpPr/>
            <p:nvPr/>
          </p:nvSpPr>
          <p:spPr>
            <a:xfrm rot="16200000">
              <a:off x="4486614" y="3001077"/>
              <a:ext cx="274699" cy="274695"/>
            </a:xfrm>
            <a:prstGeom prst="ellipse">
              <a:avLst/>
            </a:prstGeom>
            <a:gradFill>
              <a:gsLst>
                <a:gs pos="75000">
                  <a:schemeClr val="bg1">
                    <a:lumMod val="95000"/>
                  </a:schemeClr>
                </a:gs>
                <a:gs pos="55000">
                  <a:schemeClr val="bg1">
                    <a:lumMod val="65000"/>
                  </a:schemeClr>
                </a:gs>
                <a:gs pos="35000">
                  <a:schemeClr val="bg1">
                    <a:lumMod val="95000"/>
                  </a:schemeClr>
                </a:gs>
                <a:gs pos="17000">
                  <a:schemeClr val="bg1">
                    <a:lumMod val="65000"/>
                  </a:schemeClr>
                </a:gs>
                <a:gs pos="0">
                  <a:schemeClr val="bg1"/>
                </a:gs>
                <a:gs pos="100000">
                  <a:schemeClr val="bg1">
                    <a:lumMod val="65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4511585" y="3026055"/>
              <a:ext cx="224753" cy="224751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12700" dist="127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0" y="249458"/>
            <a:ext cx="288238" cy="46073"/>
            <a:chOff x="4318304" y="3089060"/>
            <a:chExt cx="384317" cy="61430"/>
          </a:xfrm>
        </p:grpSpPr>
        <p:sp>
          <p:nvSpPr>
            <p:cNvPr id="18" name="圆角矩形 17"/>
            <p:cNvSpPr/>
            <p:nvPr/>
          </p:nvSpPr>
          <p:spPr>
            <a:xfrm rot="16200000">
              <a:off x="4499257" y="2947128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 rot="16200000">
              <a:off x="4499258" y="2908107"/>
              <a:ext cx="22409" cy="384316"/>
            </a:xfrm>
            <a:prstGeom prst="roundRect">
              <a:avLst>
                <a:gd name="adj" fmla="val 50000"/>
              </a:avLst>
            </a:prstGeom>
            <a:gradFill>
              <a:gsLst>
                <a:gs pos="74000">
                  <a:schemeClr val="bg1"/>
                </a:gs>
                <a:gs pos="52000">
                  <a:schemeClr val="bg1">
                    <a:lumMod val="85000"/>
                  </a:schemeClr>
                </a:gs>
                <a:gs pos="23000">
                  <a:schemeClr val="bg1">
                    <a:lumMod val="65000"/>
                  </a:schemeClr>
                </a:gs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 w="952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44000">
                    <a:schemeClr val="bg1">
                      <a:lumMod val="75000"/>
                    </a:schemeClr>
                  </a:gs>
                  <a:gs pos="78000">
                    <a:schemeClr val="bg1"/>
                  </a:gs>
                  <a:gs pos="61000">
                    <a:schemeClr val="bg1">
                      <a:lumMod val="10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254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</a:endParaRPr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144119" y="78884"/>
            <a:ext cx="1729620" cy="392334"/>
          </a:xfrm>
          <a:prstGeom prst="roundRect">
            <a:avLst>
              <a:gd name="adj" fmla="val 9976"/>
            </a:avLst>
          </a:prstGeom>
          <a:solidFill>
            <a:srgbClr val="C00000"/>
          </a:solidFill>
          <a:ln w="25400">
            <a:gradFill flip="none" rotWithShape="1">
              <a:gsLst>
                <a:gs pos="88000">
                  <a:schemeClr val="bg1"/>
                </a:gs>
                <a:gs pos="0">
                  <a:schemeClr val="bg1">
                    <a:lumMod val="75000"/>
                  </a:schemeClr>
                </a:gs>
                <a:gs pos="71000">
                  <a:schemeClr val="bg1">
                    <a:lumMod val="85000"/>
                  </a:schemeClr>
                </a:gs>
                <a:gs pos="55000">
                  <a:schemeClr val="bg1"/>
                </a:gs>
                <a:gs pos="37000">
                  <a:schemeClr val="bg1">
                    <a:lumMod val="85000"/>
                  </a:schemeClr>
                </a:gs>
                <a:gs pos="22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200000" scaled="0"/>
              <a:tileRect/>
            </a:gradFill>
          </a:ln>
          <a:effectLst>
            <a:outerShdw blurRad="1016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1" name="文本框 8"/>
          <p:cNvSpPr txBox="1"/>
          <p:nvPr/>
        </p:nvSpPr>
        <p:spPr>
          <a:xfrm>
            <a:off x="243720" y="105774"/>
            <a:ext cx="1630018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典例剖析</a:t>
            </a:r>
          </a:p>
        </p:txBody>
      </p:sp>
      <p:graphicFrame>
        <p:nvGraphicFramePr>
          <p:cNvPr id="3" name="对象 2"/>
          <p:cNvGraphicFramePr/>
          <p:nvPr/>
        </p:nvGraphicFramePr>
        <p:xfrm>
          <a:off x="1642110" y="687705"/>
          <a:ext cx="6444615" cy="376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5819775" imgH="3781425" progId="">
                  <p:embed/>
                </p:oleObj>
              </mc:Choice>
              <mc:Fallback>
                <p:oleObj r:id="rId4" imgW="5819775" imgH="3781425" progId="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2110" y="687705"/>
                        <a:ext cx="6444615" cy="3768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全屏显示(16:9)</PresentationFormat>
  <Paragraphs>9</Paragraphs>
  <Slides>9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思源黑体 CN Light</vt:lpstr>
      <vt:lpstr>思源黑体 CN Medium</vt:lpstr>
      <vt:lpstr>宋体</vt:lpstr>
      <vt:lpstr>微软雅黑</vt:lpstr>
      <vt:lpstr>Arial</vt:lpstr>
      <vt:lpstr>Calibri</vt:lpstr>
      <vt:lpstr>Calibri Light</vt:lpstr>
      <vt:lpstr>Century 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002</cp:lastModifiedBy>
  <cp:revision>107</cp:revision>
  <dcterms:created xsi:type="dcterms:W3CDTF">2016-05-19T05:14:00Z</dcterms:created>
  <dcterms:modified xsi:type="dcterms:W3CDTF">2019-11-05T01:14:56Z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