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0" r:id="rId3"/>
    <p:sldId id="316" r:id="rId4"/>
    <p:sldId id="376" r:id="rId5"/>
    <p:sldId id="367" r:id="rId6"/>
    <p:sldId id="368" r:id="rId7"/>
    <p:sldId id="366" r:id="rId8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B7CA"/>
    <a:srgbClr val="714383"/>
    <a:srgbClr val="FFB757"/>
    <a:srgbClr val="E5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86" y="-125"/>
      </p:cViewPr>
      <p:guideLst>
        <p:guide orient="horz" pos="1663"/>
        <p:guide pos="28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0ABB-2682-448E-9618-3E47EEC6D8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DA4B3-3A17-4C7C-ABBC-3676A971A5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0ABB-2682-448E-9618-3E47EEC6D8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DA4B3-3A17-4C7C-ABBC-3676A971A5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0ABB-2682-448E-9618-3E47EEC6D8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DA4B3-3A17-4C7C-ABBC-3676A971A5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0ABB-2682-448E-9618-3E47EEC6D8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DA4B3-3A17-4C7C-ABBC-3676A971A5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0ABB-2682-448E-9618-3E47EEC6D8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DA4B3-3A17-4C7C-ABBC-3676A971A5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0ABB-2682-448E-9618-3E47EEC6D8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DA4B3-3A17-4C7C-ABBC-3676A971A5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0ABB-2682-448E-9618-3E47EEC6D8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DA4B3-3A17-4C7C-ABBC-3676A971A5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0ABB-2682-448E-9618-3E47EEC6D8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DA4B3-3A17-4C7C-ABBC-3676A971A5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0ABB-2682-448E-9618-3E47EEC6D8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DA4B3-3A17-4C7C-ABBC-3676A971A5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0ABB-2682-448E-9618-3E47EEC6D8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DA4B3-3A17-4C7C-ABBC-3676A971A5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30ABB-2682-448E-9618-3E47EEC6D8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DA4B3-3A17-4C7C-ABBC-3676A971A5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1.xml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media" Target="../media/media1.mp3"/><Relationship Id="rId3" Type="http://schemas.openxmlformats.org/officeDocument/2006/relationships/audio" Target="../media/media1.mp3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8925" y="-920750"/>
            <a:ext cx="9144000" cy="5143500"/>
          </a:xfrm>
          <a:prstGeom prst="rect">
            <a:avLst/>
          </a:prstGeom>
        </p:spPr>
      </p:pic>
      <p:grpSp>
        <p:nvGrpSpPr>
          <p:cNvPr id="131" name="组合 130"/>
          <p:cNvGrpSpPr/>
          <p:nvPr/>
        </p:nvGrpSpPr>
        <p:grpSpPr>
          <a:xfrm>
            <a:off x="1370978" y="3075817"/>
            <a:ext cx="720079" cy="574619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2" name="圆角矩形 131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3" name="圆角矩形 132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134" name="Picture 2" descr="C:\Users\Administrator\Desktop\手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1665933" y="3163806"/>
            <a:ext cx="2959860" cy="2876318"/>
          </a:xfrm>
          <a:prstGeom prst="rect">
            <a:avLst/>
          </a:prstGeom>
          <a:noFill/>
        </p:spPr>
      </p:pic>
      <p:sp>
        <p:nvSpPr>
          <p:cNvPr id="135" name="Freeform 5"/>
          <p:cNvSpPr/>
          <p:nvPr/>
        </p:nvSpPr>
        <p:spPr bwMode="auto">
          <a:xfrm rot="10800000">
            <a:off x="8571271" y="1103460"/>
            <a:ext cx="239180" cy="211984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rgbClr val="FFC165"/>
              </a:gs>
              <a:gs pos="100000">
                <a:srgbClr val="FF9A05"/>
              </a:gs>
            </a:gsLst>
            <a:lin ang="2700000" scaled="1"/>
            <a:tileRect/>
          </a:gradFill>
          <a:ln w="25400">
            <a:gradFill flip="none" rotWithShape="1">
              <a:gsLst>
                <a:gs pos="0">
                  <a:srgbClr val="FF9B09"/>
                </a:gs>
                <a:gs pos="100000">
                  <a:srgbClr val="FFDBA7"/>
                </a:gs>
              </a:gsLst>
              <a:lin ang="2700000" scaled="1"/>
              <a:tileRect/>
            </a:gradFill>
          </a:ln>
          <a:effectLst>
            <a:outerShdw blurRad="2540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6" name="Freeform 5"/>
          <p:cNvSpPr/>
          <p:nvPr/>
        </p:nvSpPr>
        <p:spPr bwMode="auto">
          <a:xfrm rot="10800000">
            <a:off x="6400742" y="1049999"/>
            <a:ext cx="210992" cy="18700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rgbClr val="01BDD1"/>
              </a:gs>
              <a:gs pos="100000">
                <a:srgbClr val="0194A3"/>
              </a:gs>
            </a:gsLst>
            <a:lin ang="2700000" scaled="1"/>
            <a:tileRect/>
          </a:gradFill>
          <a:ln w="25400">
            <a:gradFill flip="none" rotWithShape="1">
              <a:gsLst>
                <a:gs pos="0">
                  <a:srgbClr val="0194A3"/>
                </a:gs>
                <a:gs pos="100000">
                  <a:srgbClr val="01CFE5"/>
                </a:gs>
              </a:gsLst>
              <a:lin ang="2700000" scaled="1"/>
              <a:tileRect/>
            </a:gradFill>
          </a:ln>
          <a:effectLst>
            <a:outerShdw blurRad="2540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7" name="Freeform 5"/>
          <p:cNvSpPr/>
          <p:nvPr/>
        </p:nvSpPr>
        <p:spPr bwMode="auto">
          <a:xfrm rot="10800000">
            <a:off x="8071792" y="1932175"/>
            <a:ext cx="118950" cy="105425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rgbClr val="EC8C8C"/>
              </a:gs>
              <a:gs pos="100000">
                <a:srgbClr val="E35353"/>
              </a:gs>
            </a:gsLst>
            <a:lin ang="2700000" scaled="1"/>
            <a:tileRect/>
          </a:gradFill>
          <a:ln w="25400">
            <a:gradFill flip="none" rotWithShape="1">
              <a:gsLst>
                <a:gs pos="0">
                  <a:srgbClr val="E35353"/>
                </a:gs>
                <a:gs pos="100000">
                  <a:srgbClr val="F1A9A9"/>
                </a:gs>
              </a:gsLst>
              <a:lin ang="2700000" scaled="1"/>
              <a:tileRect/>
            </a:gradFill>
          </a:ln>
          <a:effectLst>
            <a:outerShdw blurRad="2540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8" name="Freeform 5"/>
          <p:cNvSpPr/>
          <p:nvPr/>
        </p:nvSpPr>
        <p:spPr bwMode="auto">
          <a:xfrm rot="10800000">
            <a:off x="3915465" y="2569330"/>
            <a:ext cx="213593" cy="18930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rgbClr val="77468A"/>
              </a:gs>
              <a:gs pos="100000">
                <a:srgbClr val="553363"/>
              </a:gs>
            </a:gsLst>
            <a:lin ang="2700000" scaled="1"/>
            <a:tileRect/>
          </a:gradFill>
          <a:ln w="25400">
            <a:gradFill flip="none" rotWithShape="1">
              <a:gsLst>
                <a:gs pos="100000">
                  <a:srgbClr val="8F54A6"/>
                </a:gs>
                <a:gs pos="0">
                  <a:srgbClr val="4A2C56"/>
                </a:gs>
              </a:gsLst>
              <a:lin ang="2700000" scaled="1"/>
              <a:tileRect/>
            </a:gradFill>
          </a:ln>
          <a:effectLst>
            <a:outerShdw blurRad="2540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9" name="Freeform 5"/>
          <p:cNvSpPr/>
          <p:nvPr/>
        </p:nvSpPr>
        <p:spPr bwMode="auto">
          <a:xfrm rot="10800000">
            <a:off x="6208939" y="2554121"/>
            <a:ext cx="195587" cy="173348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rgbClr val="FFC165"/>
              </a:gs>
              <a:gs pos="100000">
                <a:srgbClr val="FF9A05"/>
              </a:gs>
            </a:gsLst>
            <a:lin ang="2700000" scaled="1"/>
            <a:tileRect/>
          </a:gradFill>
          <a:ln w="25400">
            <a:gradFill flip="none" rotWithShape="1">
              <a:gsLst>
                <a:gs pos="0">
                  <a:srgbClr val="FF9B09"/>
                </a:gs>
                <a:gs pos="100000">
                  <a:srgbClr val="FFDBA7"/>
                </a:gs>
              </a:gsLst>
              <a:lin ang="2700000" scaled="1"/>
              <a:tileRect/>
            </a:gradFill>
          </a:ln>
          <a:effectLst>
            <a:outerShdw blurRad="2540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0" name="Freeform 5"/>
          <p:cNvSpPr/>
          <p:nvPr/>
        </p:nvSpPr>
        <p:spPr bwMode="auto">
          <a:xfrm rot="10800000">
            <a:off x="8351676" y="2209273"/>
            <a:ext cx="210992" cy="18700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rgbClr val="01BDD1"/>
              </a:gs>
              <a:gs pos="100000">
                <a:srgbClr val="0194A3"/>
              </a:gs>
            </a:gsLst>
            <a:lin ang="2700000" scaled="1"/>
            <a:tileRect/>
          </a:gradFill>
          <a:ln w="25400">
            <a:gradFill flip="none" rotWithShape="1">
              <a:gsLst>
                <a:gs pos="0">
                  <a:srgbClr val="0194A3"/>
                </a:gs>
                <a:gs pos="100000">
                  <a:srgbClr val="01CFE5"/>
                </a:gs>
              </a:gsLst>
              <a:lin ang="2700000" scaled="1"/>
              <a:tileRect/>
            </a:gradFill>
          </a:ln>
          <a:effectLst>
            <a:outerShdw blurRad="2540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1" name="Freeform 5"/>
          <p:cNvSpPr/>
          <p:nvPr/>
        </p:nvSpPr>
        <p:spPr bwMode="auto">
          <a:xfrm rot="10800000">
            <a:off x="591852" y="946436"/>
            <a:ext cx="213593" cy="18930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rgbClr val="77468A"/>
              </a:gs>
              <a:gs pos="100000">
                <a:srgbClr val="553363"/>
              </a:gs>
            </a:gsLst>
            <a:lin ang="2700000" scaled="1"/>
            <a:tileRect/>
          </a:gradFill>
          <a:ln w="25400">
            <a:gradFill flip="none" rotWithShape="1">
              <a:gsLst>
                <a:gs pos="100000">
                  <a:srgbClr val="8F54A6"/>
                </a:gs>
                <a:gs pos="0">
                  <a:srgbClr val="4A2C56"/>
                </a:gs>
              </a:gsLst>
              <a:lin ang="2700000" scaled="1"/>
              <a:tileRect/>
            </a:gradFill>
          </a:ln>
          <a:effectLst>
            <a:outerShdw blurRad="2540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2" name="Freeform 5"/>
          <p:cNvSpPr/>
          <p:nvPr/>
        </p:nvSpPr>
        <p:spPr bwMode="auto">
          <a:xfrm rot="10800000">
            <a:off x="2520182" y="1342435"/>
            <a:ext cx="195587" cy="173348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rgbClr val="FFC165"/>
              </a:gs>
              <a:gs pos="100000">
                <a:srgbClr val="FF9A05"/>
              </a:gs>
            </a:gsLst>
            <a:lin ang="2700000" scaled="1"/>
            <a:tileRect/>
          </a:gradFill>
          <a:ln w="25400">
            <a:gradFill flip="none" rotWithShape="1">
              <a:gsLst>
                <a:gs pos="0">
                  <a:srgbClr val="FF9B09"/>
                </a:gs>
                <a:gs pos="100000">
                  <a:srgbClr val="FFDBA7"/>
                </a:gs>
              </a:gsLst>
              <a:lin ang="2700000" scaled="1"/>
              <a:tileRect/>
            </a:gradFill>
          </a:ln>
          <a:effectLst>
            <a:outerShdw blurRad="2540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3" name="Freeform 5"/>
          <p:cNvSpPr/>
          <p:nvPr/>
        </p:nvSpPr>
        <p:spPr bwMode="auto">
          <a:xfrm rot="10800000">
            <a:off x="899753" y="1833919"/>
            <a:ext cx="136710" cy="121165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rgbClr val="01BDD1"/>
              </a:gs>
              <a:gs pos="100000">
                <a:srgbClr val="0194A3"/>
              </a:gs>
            </a:gsLst>
            <a:lin ang="2700000" scaled="1"/>
            <a:tileRect/>
          </a:gradFill>
          <a:ln w="25400">
            <a:gradFill flip="none" rotWithShape="1">
              <a:gsLst>
                <a:gs pos="0">
                  <a:srgbClr val="0194A3"/>
                </a:gs>
                <a:gs pos="100000">
                  <a:srgbClr val="01CFE5"/>
                </a:gs>
              </a:gsLst>
              <a:lin ang="2700000" scaled="1"/>
              <a:tileRect/>
            </a:gradFill>
          </a:ln>
          <a:effectLst>
            <a:outerShdw blurRad="2540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4" name="Freeform 5"/>
          <p:cNvSpPr/>
          <p:nvPr/>
        </p:nvSpPr>
        <p:spPr bwMode="auto">
          <a:xfrm rot="10800000">
            <a:off x="535391" y="2287636"/>
            <a:ext cx="202443" cy="179425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rgbClr val="EC8C8C"/>
              </a:gs>
              <a:gs pos="100000">
                <a:srgbClr val="E35353"/>
              </a:gs>
            </a:gsLst>
            <a:lin ang="2700000" scaled="1"/>
            <a:tileRect/>
          </a:gradFill>
          <a:ln w="25400">
            <a:gradFill flip="none" rotWithShape="1">
              <a:gsLst>
                <a:gs pos="0">
                  <a:srgbClr val="E35353"/>
                </a:gs>
                <a:gs pos="100000">
                  <a:srgbClr val="F1A9A9"/>
                </a:gs>
              </a:gsLst>
              <a:lin ang="2700000" scaled="1"/>
              <a:tileRect/>
            </a:gradFill>
          </a:ln>
          <a:effectLst>
            <a:outerShdw blurRad="2540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147" name="纯音乐-温馨的梦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3496574" y="-2029004"/>
            <a:ext cx="609600" cy="609600"/>
          </a:xfrm>
          <a:prstGeom prst="rect">
            <a:avLst/>
          </a:prstGeom>
        </p:spPr>
      </p:pic>
      <p:pic>
        <p:nvPicPr>
          <p:cNvPr id="60" name="Picture 3" descr="D:\360data\重要数据\桌面\未标题-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143" y="1218090"/>
            <a:ext cx="3149031" cy="423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D:\360data\重要数据\桌面\未标题2-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27" y="1135107"/>
            <a:ext cx="3250286" cy="427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圆角矩形 151"/>
          <p:cNvSpPr/>
          <p:nvPr/>
        </p:nvSpPr>
        <p:spPr>
          <a:xfrm rot="16200000">
            <a:off x="3945205" y="-1367950"/>
            <a:ext cx="1217845" cy="7035329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179A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思源黑体 CN Light" panose="020B03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1305857" y="1833999"/>
            <a:ext cx="6533433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7030A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Century Gothic" panose="020B0502020202020204" pitchFamily="34" charset="0"/>
              </a:rPr>
              <a:t>结合椭圆中直线的斜率关系求定点问题</a:t>
            </a:r>
            <a:endParaRPr lang="zh-CN" altLang="en-US" sz="2800" b="1" dirty="0" smtClean="0">
              <a:solidFill>
                <a:srgbClr val="7030A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 tmFilter="0,0; .5, 1; 1, 1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99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77 -0.00463 L 0.5283 -0.00463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76" y="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08642E-6 L 0.53351 -3.08642E-6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67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99"/>
                            </p:stCondLst>
                            <p:childTnLst>
                              <p:par>
                                <p:cTn id="8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63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38889E-6 -1.35802E-6 L 0.33333 -1.35802E-6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67" y="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35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88889E-6 4.07407E-6 L -0.33333 4.07407E-6 " pathEditMode="relative" rAng="0" ptsTypes="AA">
                                      <p:cBhvr>
                                        <p:cTn id="9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67" y="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03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7"/>
                </p:tgtEl>
              </p:cMediaNode>
            </p:audio>
          </p:childTnLst>
        </p:cTn>
      </p:par>
    </p:tnLst>
    <p:bldLst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52" grpId="0" animBg="1"/>
      <p:bldP spid="1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32948" y="215796"/>
            <a:ext cx="118508" cy="118509"/>
            <a:chOff x="4486616" y="3001075"/>
            <a:chExt cx="274695" cy="274699"/>
          </a:xfrm>
        </p:grpSpPr>
        <p:sp>
          <p:nvSpPr>
            <p:cNvPr id="15" name="椭圆 14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0" y="249458"/>
            <a:ext cx="288238" cy="46073"/>
            <a:chOff x="4318304" y="3089060"/>
            <a:chExt cx="384317" cy="61430"/>
          </a:xfrm>
        </p:grpSpPr>
        <p:sp>
          <p:nvSpPr>
            <p:cNvPr id="18" name="圆角矩形 17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144119" y="78884"/>
            <a:ext cx="1729620" cy="392334"/>
          </a:xfrm>
          <a:prstGeom prst="roundRect">
            <a:avLst>
              <a:gd name="adj" fmla="val 9976"/>
            </a:avLst>
          </a:prstGeom>
          <a:solidFill>
            <a:srgbClr val="C0000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1" name="文本框 8"/>
          <p:cNvSpPr txBox="1"/>
          <p:nvPr/>
        </p:nvSpPr>
        <p:spPr>
          <a:xfrm>
            <a:off x="243720" y="105774"/>
            <a:ext cx="163001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引例回眸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1005523" y="1323340"/>
          <a:ext cx="6701790" cy="1224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6362700" imgH="1009650" progId="">
                  <p:embed/>
                </p:oleObj>
              </mc:Choice>
              <mc:Fallback>
                <p:oleObj name="" r:id="rId1" imgW="6362700" imgH="1009650" progId="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05523" y="1323340"/>
                        <a:ext cx="6701790" cy="1224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32948" y="215796"/>
            <a:ext cx="118508" cy="118509"/>
            <a:chOff x="4486616" y="3001075"/>
            <a:chExt cx="274695" cy="274699"/>
          </a:xfrm>
        </p:grpSpPr>
        <p:sp>
          <p:nvSpPr>
            <p:cNvPr id="15" name="椭圆 14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0" y="249458"/>
            <a:ext cx="288238" cy="46073"/>
            <a:chOff x="4318304" y="3089060"/>
            <a:chExt cx="384317" cy="61430"/>
          </a:xfrm>
        </p:grpSpPr>
        <p:sp>
          <p:nvSpPr>
            <p:cNvPr id="18" name="圆角矩形 17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144119" y="78884"/>
            <a:ext cx="1729620" cy="392334"/>
          </a:xfrm>
          <a:prstGeom prst="roundRect">
            <a:avLst>
              <a:gd name="adj" fmla="val 9976"/>
            </a:avLst>
          </a:prstGeom>
          <a:solidFill>
            <a:srgbClr val="C0000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1" name="文本框 8"/>
          <p:cNvSpPr txBox="1"/>
          <p:nvPr/>
        </p:nvSpPr>
        <p:spPr>
          <a:xfrm>
            <a:off x="243720" y="105774"/>
            <a:ext cx="163001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引例回眸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513080" y="1280160"/>
          <a:ext cx="7752715" cy="186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896100" imgH="1400175" progId="">
                  <p:embed/>
                </p:oleObj>
              </mc:Choice>
              <mc:Fallback>
                <p:oleObj name="" r:id="rId1" imgW="6896100" imgH="1400175" progId="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3080" y="1280160"/>
                        <a:ext cx="7752715" cy="186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32948" y="215796"/>
            <a:ext cx="118508" cy="118509"/>
            <a:chOff x="4486616" y="3001075"/>
            <a:chExt cx="274695" cy="274699"/>
          </a:xfrm>
        </p:grpSpPr>
        <p:sp>
          <p:nvSpPr>
            <p:cNvPr id="15" name="椭圆 14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0" y="249458"/>
            <a:ext cx="288238" cy="46073"/>
            <a:chOff x="4318304" y="3089060"/>
            <a:chExt cx="384317" cy="61430"/>
          </a:xfrm>
        </p:grpSpPr>
        <p:sp>
          <p:nvSpPr>
            <p:cNvPr id="18" name="圆角矩形 17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144119" y="78884"/>
            <a:ext cx="1729620" cy="392334"/>
          </a:xfrm>
          <a:prstGeom prst="roundRect">
            <a:avLst>
              <a:gd name="adj" fmla="val 9976"/>
            </a:avLst>
          </a:prstGeom>
          <a:solidFill>
            <a:srgbClr val="C0000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1" name="文本框 8"/>
          <p:cNvSpPr txBox="1"/>
          <p:nvPr/>
        </p:nvSpPr>
        <p:spPr>
          <a:xfrm>
            <a:off x="243720" y="105774"/>
            <a:ext cx="163001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典例剖析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490538" y="873125"/>
          <a:ext cx="8348980" cy="339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943725" imgH="3181350" progId="">
                  <p:embed/>
                </p:oleObj>
              </mc:Choice>
              <mc:Fallback>
                <p:oleObj name="" r:id="rId1" imgW="6943725" imgH="3181350" progId="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0538" y="873125"/>
                        <a:ext cx="8348980" cy="339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32948" y="215796"/>
            <a:ext cx="118508" cy="118509"/>
            <a:chOff x="4486616" y="3001075"/>
            <a:chExt cx="274695" cy="274699"/>
          </a:xfrm>
        </p:grpSpPr>
        <p:sp>
          <p:nvSpPr>
            <p:cNvPr id="15" name="椭圆 14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0" y="249458"/>
            <a:ext cx="288238" cy="46073"/>
            <a:chOff x="4318304" y="3089060"/>
            <a:chExt cx="384317" cy="61430"/>
          </a:xfrm>
        </p:grpSpPr>
        <p:sp>
          <p:nvSpPr>
            <p:cNvPr id="18" name="圆角矩形 17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144119" y="78884"/>
            <a:ext cx="1729620" cy="392334"/>
          </a:xfrm>
          <a:prstGeom prst="roundRect">
            <a:avLst>
              <a:gd name="adj" fmla="val 9976"/>
            </a:avLst>
          </a:prstGeom>
          <a:solidFill>
            <a:srgbClr val="C0000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1" name="文本框 8"/>
          <p:cNvSpPr txBox="1"/>
          <p:nvPr/>
        </p:nvSpPr>
        <p:spPr>
          <a:xfrm>
            <a:off x="243720" y="105774"/>
            <a:ext cx="163001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典例剖析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106998" y="663893"/>
          <a:ext cx="8928735" cy="4551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7667625" imgH="4572000" progId="">
                  <p:embed/>
                </p:oleObj>
              </mc:Choice>
              <mc:Fallback>
                <p:oleObj name="" r:id="rId1" imgW="7667625" imgH="4572000" progId="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998" y="663893"/>
                        <a:ext cx="8928735" cy="4551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32948" y="215796"/>
            <a:ext cx="118508" cy="118509"/>
            <a:chOff x="4486616" y="3001075"/>
            <a:chExt cx="274695" cy="274699"/>
          </a:xfrm>
        </p:grpSpPr>
        <p:sp>
          <p:nvSpPr>
            <p:cNvPr id="15" name="椭圆 14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0" y="249458"/>
            <a:ext cx="288238" cy="46073"/>
            <a:chOff x="4318304" y="3089060"/>
            <a:chExt cx="384317" cy="61430"/>
          </a:xfrm>
        </p:grpSpPr>
        <p:sp>
          <p:nvSpPr>
            <p:cNvPr id="18" name="圆角矩形 17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144119" y="78884"/>
            <a:ext cx="1729620" cy="392334"/>
          </a:xfrm>
          <a:prstGeom prst="roundRect">
            <a:avLst>
              <a:gd name="adj" fmla="val 9976"/>
            </a:avLst>
          </a:prstGeom>
          <a:solidFill>
            <a:srgbClr val="C0000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1" name="文本框 8"/>
          <p:cNvSpPr txBox="1"/>
          <p:nvPr/>
        </p:nvSpPr>
        <p:spPr>
          <a:xfrm>
            <a:off x="243720" y="105774"/>
            <a:ext cx="163001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典例剖析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542925" y="886778"/>
          <a:ext cx="7526655" cy="336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6286500" imgH="3381375" progId="">
                  <p:embed/>
                </p:oleObj>
              </mc:Choice>
              <mc:Fallback>
                <p:oleObj name="" r:id="rId1" imgW="6286500" imgH="3381375" progId="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2925" y="886778"/>
                        <a:ext cx="7526655" cy="336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</Words>
  <Application>WPS 演示</Application>
  <PresentationFormat>全屏显示(16:9)</PresentationFormat>
  <Paragraphs>12</Paragraphs>
  <Slides>6</Slides>
  <Notes>0</Notes>
  <HiddenSlides>0</HiddenSlides>
  <MMClips>1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Century Gothic</vt:lpstr>
      <vt:lpstr>思源黑体 CN Light</vt:lpstr>
      <vt:lpstr>思源黑体 CN Medium</vt:lpstr>
      <vt:lpstr>黑体</vt:lpstr>
      <vt:lpstr>Times New Roman</vt:lpstr>
      <vt:lpstr>Impact</vt:lpstr>
      <vt:lpstr>造字工房悦黑体验版细体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Administrator</cp:lastModifiedBy>
  <cp:revision>102</cp:revision>
  <dcterms:created xsi:type="dcterms:W3CDTF">2016-05-19T05:14:00Z</dcterms:created>
  <dcterms:modified xsi:type="dcterms:W3CDTF">2019-11-03T10:08:23Z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