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585F2D-673E-4A50-8D2C-702F45C879DD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73F13-6481-42F4-9744-BB0BADB1B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3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3E45665-9E94-42D7-B432-D1058A60CDC7}" type="slidenum">
              <a:rPr lang="en-US" smtClean="0">
                <a:latin typeface="Times New Roman" pitchFamily="18" charset="0"/>
              </a:rPr>
              <a:pPr eaLnBrk="1" hangingPunct="1"/>
              <a:t>1</a:t>
            </a:fld>
            <a:endParaRPr lang="en-US" smtClean="0">
              <a:latin typeface="Times New Roman" pitchFamily="18" charset="0"/>
            </a:endParaRPr>
          </a:p>
        </p:txBody>
      </p:sp>
      <p:sp>
        <p:nvSpPr>
          <p:cNvPr id="1085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</a:rPr>
              <a:t>Need a citation for this if you want to keep it in – I wasn’t sure where it belonged??</a:t>
            </a:r>
          </a:p>
        </p:txBody>
      </p:sp>
    </p:spTree>
    <p:extLst>
      <p:ext uri="{BB962C8B-B14F-4D97-AF65-F5344CB8AC3E}">
        <p14:creationId xmlns:p14="http://schemas.microsoft.com/office/powerpoint/2010/main" val="117810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9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1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5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6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9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47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4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44DA-E3E8-418C-954C-366EF491897B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C44DA-E3E8-418C-954C-366EF491897B}" type="datetimeFigureOut">
              <a:rPr lang="en-US" smtClean="0"/>
              <a:t>6/10/2014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08789-204E-464A-B573-017EB9824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6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0" y="228600"/>
            <a:ext cx="8915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52677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ndara" pitchFamily="34" charset="0"/>
              </a:rPr>
              <a:t>Guidelines for Age-Appropriate </a:t>
            </a:r>
          </a:p>
          <a:p>
            <a:pPr>
              <a:defRPr/>
            </a:pPr>
            <a:r>
              <a:rPr lang="en-US" sz="3600">
                <a:solidFill>
                  <a:srgbClr val="52677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ndara" pitchFamily="34" charset="0"/>
              </a:rPr>
              <a:t>Interview Questions</a:t>
            </a:r>
          </a:p>
        </p:txBody>
      </p:sp>
      <p:graphicFrame>
        <p:nvGraphicFramePr>
          <p:cNvPr id="251968" name="Group 64"/>
          <p:cNvGraphicFramePr>
            <a:graphicFrameLocks noGrp="1"/>
          </p:cNvGraphicFramePr>
          <p:nvPr/>
        </p:nvGraphicFramePr>
        <p:xfrm>
          <a:off x="0" y="1676400"/>
          <a:ext cx="9144000" cy="609600"/>
        </p:xfrm>
        <a:graphic>
          <a:graphicData uri="http://schemas.openxmlformats.org/drawingml/2006/table">
            <a:tbl>
              <a:tblPr/>
              <a:tblGrid>
                <a:gridCol w="977900"/>
                <a:gridCol w="1308100"/>
                <a:gridCol w="1143000"/>
                <a:gridCol w="1143000"/>
                <a:gridCol w="1143000"/>
                <a:gridCol w="889000"/>
                <a:gridCol w="1095375"/>
                <a:gridCol w="144462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Age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Who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What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Where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How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When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# of times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Circumstance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1934" name="Group 30"/>
          <p:cNvGraphicFramePr>
            <a:graphicFrameLocks noGrp="1"/>
          </p:cNvGraphicFramePr>
          <p:nvPr/>
        </p:nvGraphicFramePr>
        <p:xfrm>
          <a:off x="0" y="2133600"/>
          <a:ext cx="685800" cy="3657601"/>
        </p:xfrm>
        <a:graphic>
          <a:graphicData uri="http://schemas.openxmlformats.org/drawingml/2006/table">
            <a:tbl>
              <a:tblPr/>
              <a:tblGrid>
                <a:gridCol w="685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5-6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7-8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1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9-10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ndara" pitchFamily="34" charset="0"/>
                        </a:rPr>
                        <a:t>11+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15" name="Rectangle 51"/>
          <p:cNvSpPr>
            <a:spLocks noChangeArrowheads="1"/>
          </p:cNvSpPr>
          <p:nvPr/>
        </p:nvSpPr>
        <p:spPr bwMode="auto">
          <a:xfrm>
            <a:off x="609600" y="2209800"/>
            <a:ext cx="2667000" cy="304800"/>
          </a:xfrm>
          <a:prstGeom prst="rect">
            <a:avLst/>
          </a:prstGeom>
          <a:solidFill>
            <a:srgbClr val="526778"/>
          </a:solidFill>
          <a:ln w="9525">
            <a:solidFill>
              <a:srgbClr val="52677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Rectangle 52"/>
          <p:cNvSpPr>
            <a:spLocks noChangeArrowheads="1"/>
          </p:cNvSpPr>
          <p:nvPr/>
        </p:nvSpPr>
        <p:spPr bwMode="auto">
          <a:xfrm>
            <a:off x="609600" y="2819400"/>
            <a:ext cx="3733800" cy="304800"/>
          </a:xfrm>
          <a:prstGeom prst="rect">
            <a:avLst/>
          </a:prstGeom>
          <a:solidFill>
            <a:srgbClr val="526778"/>
          </a:solidFill>
          <a:ln w="9525">
            <a:solidFill>
              <a:srgbClr val="52677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7" name="Rectangle 53"/>
          <p:cNvSpPr>
            <a:spLocks noChangeArrowheads="1"/>
          </p:cNvSpPr>
          <p:nvPr/>
        </p:nvSpPr>
        <p:spPr bwMode="auto">
          <a:xfrm>
            <a:off x="609600" y="3429000"/>
            <a:ext cx="5029200" cy="304800"/>
          </a:xfrm>
          <a:prstGeom prst="rect">
            <a:avLst/>
          </a:prstGeom>
          <a:solidFill>
            <a:srgbClr val="526778"/>
          </a:solidFill>
          <a:ln w="9525">
            <a:solidFill>
              <a:srgbClr val="52677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Rectangle 54"/>
          <p:cNvSpPr>
            <a:spLocks noChangeArrowheads="1"/>
          </p:cNvSpPr>
          <p:nvPr/>
        </p:nvSpPr>
        <p:spPr bwMode="auto">
          <a:xfrm>
            <a:off x="609600" y="4038600"/>
            <a:ext cx="5943600" cy="304800"/>
          </a:xfrm>
          <a:prstGeom prst="rect">
            <a:avLst/>
          </a:prstGeom>
          <a:solidFill>
            <a:srgbClr val="526778"/>
          </a:solidFill>
          <a:ln w="9525">
            <a:solidFill>
              <a:srgbClr val="52677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9" name="Rectangle 55"/>
          <p:cNvSpPr>
            <a:spLocks noChangeArrowheads="1"/>
          </p:cNvSpPr>
          <p:nvPr/>
        </p:nvSpPr>
        <p:spPr bwMode="auto">
          <a:xfrm>
            <a:off x="609600" y="4724400"/>
            <a:ext cx="7086600" cy="304800"/>
          </a:xfrm>
          <a:prstGeom prst="rect">
            <a:avLst/>
          </a:prstGeom>
          <a:solidFill>
            <a:srgbClr val="526778"/>
          </a:solidFill>
          <a:ln w="9525">
            <a:solidFill>
              <a:srgbClr val="52677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Rectangle 56"/>
          <p:cNvSpPr>
            <a:spLocks noChangeArrowheads="1"/>
          </p:cNvSpPr>
          <p:nvPr/>
        </p:nvSpPr>
        <p:spPr bwMode="auto">
          <a:xfrm>
            <a:off x="590550" y="5334000"/>
            <a:ext cx="8248650" cy="304800"/>
          </a:xfrm>
          <a:prstGeom prst="rect">
            <a:avLst/>
          </a:prstGeom>
          <a:solidFill>
            <a:srgbClr val="526778"/>
          </a:solidFill>
          <a:ln w="9525">
            <a:solidFill>
              <a:srgbClr val="526778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1" name="Rectangle 57"/>
          <p:cNvSpPr>
            <a:spLocks noChangeArrowheads="1"/>
          </p:cNvSpPr>
          <p:nvPr/>
        </p:nvSpPr>
        <p:spPr bwMode="auto">
          <a:xfrm>
            <a:off x="3276600" y="2209800"/>
            <a:ext cx="1066800" cy="304800"/>
          </a:xfrm>
          <a:prstGeom prst="rect">
            <a:avLst/>
          </a:prstGeom>
          <a:solidFill>
            <a:srgbClr val="AFBDC9"/>
          </a:solidFill>
          <a:ln w="9525">
            <a:solidFill>
              <a:srgbClr val="AFBDC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Rectangle 58"/>
          <p:cNvSpPr>
            <a:spLocks noChangeArrowheads="1"/>
          </p:cNvSpPr>
          <p:nvPr/>
        </p:nvSpPr>
        <p:spPr bwMode="auto">
          <a:xfrm>
            <a:off x="4343400" y="2819400"/>
            <a:ext cx="1143000" cy="304800"/>
          </a:xfrm>
          <a:prstGeom prst="rect">
            <a:avLst/>
          </a:prstGeom>
          <a:solidFill>
            <a:srgbClr val="AFBDC9"/>
          </a:solidFill>
          <a:ln w="9525">
            <a:solidFill>
              <a:srgbClr val="AFBDC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3" name="Rectangle 59"/>
          <p:cNvSpPr>
            <a:spLocks noChangeArrowheads="1"/>
          </p:cNvSpPr>
          <p:nvPr/>
        </p:nvSpPr>
        <p:spPr bwMode="auto">
          <a:xfrm>
            <a:off x="5562600" y="3429000"/>
            <a:ext cx="1066800" cy="304800"/>
          </a:xfrm>
          <a:prstGeom prst="rect">
            <a:avLst/>
          </a:prstGeom>
          <a:solidFill>
            <a:srgbClr val="AFBDC9"/>
          </a:solidFill>
          <a:ln w="9525">
            <a:solidFill>
              <a:srgbClr val="AFBDC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4" name="Rectangle 60"/>
          <p:cNvSpPr>
            <a:spLocks noChangeArrowheads="1"/>
          </p:cNvSpPr>
          <p:nvPr/>
        </p:nvSpPr>
        <p:spPr bwMode="auto">
          <a:xfrm>
            <a:off x="6553200" y="4038600"/>
            <a:ext cx="1066800" cy="304800"/>
          </a:xfrm>
          <a:prstGeom prst="rect">
            <a:avLst/>
          </a:prstGeom>
          <a:solidFill>
            <a:srgbClr val="AFBDC9"/>
          </a:solidFill>
          <a:ln w="9525">
            <a:solidFill>
              <a:srgbClr val="AFBDC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5" name="Rectangle 61"/>
          <p:cNvSpPr>
            <a:spLocks noChangeArrowheads="1"/>
          </p:cNvSpPr>
          <p:nvPr/>
        </p:nvSpPr>
        <p:spPr bwMode="auto">
          <a:xfrm>
            <a:off x="7620000" y="4724400"/>
            <a:ext cx="1219200" cy="304800"/>
          </a:xfrm>
          <a:prstGeom prst="rect">
            <a:avLst/>
          </a:prstGeom>
          <a:solidFill>
            <a:srgbClr val="AFBDC9"/>
          </a:solidFill>
          <a:ln w="9525">
            <a:solidFill>
              <a:srgbClr val="AFBDC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6" name="Text Box 62"/>
          <p:cNvSpPr txBox="1">
            <a:spLocks noChangeArrowheads="1"/>
          </p:cNvSpPr>
          <p:nvPr/>
        </p:nvSpPr>
        <p:spPr bwMode="auto">
          <a:xfrm>
            <a:off x="757238" y="6019800"/>
            <a:ext cx="7696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i="1">
                <a:latin typeface="Candara" pitchFamily="34" charset="0"/>
              </a:rPr>
              <a:t>Each child’s capacity will vary depending on his or her unique circumstances and developmental level</a:t>
            </a:r>
          </a:p>
        </p:txBody>
      </p:sp>
    </p:spTree>
    <p:extLst>
      <p:ext uri="{BB962C8B-B14F-4D97-AF65-F5344CB8AC3E}">
        <p14:creationId xmlns:p14="http://schemas.microsoft.com/office/powerpoint/2010/main" val="13937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58</Words>
  <Application>Microsoft Office PowerPoint</Application>
  <PresentationFormat>On-screen Show (4:3)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Candara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Brenda</dc:creator>
  <cp:lastModifiedBy>skyler</cp:lastModifiedBy>
  <cp:revision>3</cp:revision>
  <dcterms:created xsi:type="dcterms:W3CDTF">2012-09-14T22:22:25Z</dcterms:created>
  <dcterms:modified xsi:type="dcterms:W3CDTF">2014-06-10T23:50:01Z</dcterms:modified>
</cp:coreProperties>
</file>