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6"/>
  </p:notesMasterIdLst>
  <p:sldIdLst>
    <p:sldId id="256" r:id="rId2"/>
    <p:sldId id="257" r:id="rId3"/>
    <p:sldId id="258" r:id="rId4"/>
    <p:sldId id="259" r:id="rId5"/>
    <p:sldId id="260" r:id="rId6"/>
    <p:sldId id="261" r:id="rId7"/>
    <p:sldId id="275" r:id="rId8"/>
    <p:sldId id="276" r:id="rId9"/>
    <p:sldId id="274" r:id="rId10"/>
    <p:sldId id="272" r:id="rId11"/>
    <p:sldId id="273" r:id="rId12"/>
    <p:sldId id="265" r:id="rId13"/>
    <p:sldId id="26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2CC49-434C-410A-99C0-97D9A32AB2CE}" type="datetimeFigureOut">
              <a:rPr lang="en-US" smtClean="0"/>
              <a:t>5/3/2017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20057-D5D9-458E-82BC-8A77C0FE4528}" type="slidenum">
              <a:rPr lang="en-IN" smtClean="0"/>
              <a:t>‹#›</a:t>
            </a:fld>
            <a:endParaRPr lang="en-IN"/>
          </a:p>
        </p:txBody>
      </p:sp>
    </p:spTree>
    <p:extLst>
      <p:ext uri="{BB962C8B-B14F-4D97-AF65-F5344CB8AC3E}">
        <p14:creationId xmlns:p14="http://schemas.microsoft.com/office/powerpoint/2010/main" val="2835273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1</a:t>
            </a:fld>
            <a:endParaRPr lang="en-IN"/>
          </a:p>
        </p:txBody>
      </p:sp>
    </p:spTree>
    <p:extLst>
      <p:ext uri="{BB962C8B-B14F-4D97-AF65-F5344CB8AC3E}">
        <p14:creationId xmlns:p14="http://schemas.microsoft.com/office/powerpoint/2010/main" val="2911219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14</a:t>
            </a:fld>
            <a:endParaRPr lang="en-IN"/>
          </a:p>
        </p:txBody>
      </p:sp>
    </p:spTree>
    <p:extLst>
      <p:ext uri="{BB962C8B-B14F-4D97-AF65-F5344CB8AC3E}">
        <p14:creationId xmlns:p14="http://schemas.microsoft.com/office/powerpoint/2010/main" val="1610521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2</a:t>
            </a:fld>
            <a:endParaRPr lang="en-IN"/>
          </a:p>
        </p:txBody>
      </p:sp>
    </p:spTree>
    <p:extLst>
      <p:ext uri="{BB962C8B-B14F-4D97-AF65-F5344CB8AC3E}">
        <p14:creationId xmlns:p14="http://schemas.microsoft.com/office/powerpoint/2010/main" val="112305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3</a:t>
            </a:fld>
            <a:endParaRPr lang="en-IN"/>
          </a:p>
        </p:txBody>
      </p:sp>
    </p:spTree>
    <p:extLst>
      <p:ext uri="{BB962C8B-B14F-4D97-AF65-F5344CB8AC3E}">
        <p14:creationId xmlns:p14="http://schemas.microsoft.com/office/powerpoint/2010/main" val="1699019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4</a:t>
            </a:fld>
            <a:endParaRPr lang="en-IN"/>
          </a:p>
        </p:txBody>
      </p:sp>
    </p:spTree>
    <p:extLst>
      <p:ext uri="{BB962C8B-B14F-4D97-AF65-F5344CB8AC3E}">
        <p14:creationId xmlns:p14="http://schemas.microsoft.com/office/powerpoint/2010/main" val="282632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5</a:t>
            </a:fld>
            <a:endParaRPr lang="en-IN"/>
          </a:p>
        </p:txBody>
      </p:sp>
    </p:spTree>
    <p:extLst>
      <p:ext uri="{BB962C8B-B14F-4D97-AF65-F5344CB8AC3E}">
        <p14:creationId xmlns:p14="http://schemas.microsoft.com/office/powerpoint/2010/main" val="346500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6</a:t>
            </a:fld>
            <a:endParaRPr lang="en-IN"/>
          </a:p>
        </p:txBody>
      </p:sp>
    </p:spTree>
    <p:extLst>
      <p:ext uri="{BB962C8B-B14F-4D97-AF65-F5344CB8AC3E}">
        <p14:creationId xmlns:p14="http://schemas.microsoft.com/office/powerpoint/2010/main" val="86815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9</a:t>
            </a:fld>
            <a:endParaRPr lang="en-IN"/>
          </a:p>
        </p:txBody>
      </p:sp>
    </p:spTree>
    <p:extLst>
      <p:ext uri="{BB962C8B-B14F-4D97-AF65-F5344CB8AC3E}">
        <p14:creationId xmlns:p14="http://schemas.microsoft.com/office/powerpoint/2010/main" val="257277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12</a:t>
            </a:fld>
            <a:endParaRPr lang="en-IN"/>
          </a:p>
        </p:txBody>
      </p:sp>
    </p:spTree>
    <p:extLst>
      <p:ext uri="{BB962C8B-B14F-4D97-AF65-F5344CB8AC3E}">
        <p14:creationId xmlns:p14="http://schemas.microsoft.com/office/powerpoint/2010/main" val="307479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E20057-D5D9-458E-82BC-8A77C0FE4528}" type="slidenum">
              <a:rPr lang="en-IN" smtClean="0"/>
              <a:t>13</a:t>
            </a:fld>
            <a:endParaRPr lang="en-IN"/>
          </a:p>
        </p:txBody>
      </p:sp>
    </p:spTree>
    <p:extLst>
      <p:ext uri="{BB962C8B-B14F-4D97-AF65-F5344CB8AC3E}">
        <p14:creationId xmlns:p14="http://schemas.microsoft.com/office/powerpoint/2010/main" val="152260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25EF93-CB68-426E-9CFE-C5B2D7C8D68C}" type="datetimeFigureOut">
              <a:rPr lang="en-US" smtClean="0"/>
              <a:t>5/3/2017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C86E3-CEAA-41EE-87EF-020B2569BB98}"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34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5EF93-CB68-426E-9CFE-C5B2D7C8D68C}" type="datetimeFigureOut">
              <a:rPr lang="en-US" smtClean="0"/>
              <a:t>5/3/2017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238870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5EF93-CB68-426E-9CFE-C5B2D7C8D68C}" type="datetimeFigureOut">
              <a:rPr lang="en-US" smtClean="0"/>
              <a:t>5/3/2017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323202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5EF93-CB68-426E-9CFE-C5B2D7C8D68C}" type="datetimeFigureOut">
              <a:rPr lang="en-US" smtClean="0"/>
              <a:t>5/3/2017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180816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25EF93-CB68-426E-9CFE-C5B2D7C8D68C}" type="datetimeFigureOut">
              <a:rPr lang="en-US" smtClean="0"/>
              <a:t>5/3/2017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5C86E3-CEAA-41EE-87EF-020B2569BB98}"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25EF93-CB68-426E-9CFE-C5B2D7C8D68C}" type="datetimeFigureOut">
              <a:rPr lang="en-US" smtClean="0"/>
              <a:t>5/3/2017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236424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25EF93-CB68-426E-9CFE-C5B2D7C8D68C}" type="datetimeFigureOut">
              <a:rPr lang="en-US" smtClean="0"/>
              <a:t>5/3/2017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424772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25EF93-CB68-426E-9CFE-C5B2D7C8D68C}" type="datetimeFigureOut">
              <a:rPr lang="en-US" smtClean="0"/>
              <a:t>5/3/2017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1929706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25EF93-CB68-426E-9CFE-C5B2D7C8D68C}" type="datetimeFigureOut">
              <a:rPr lang="en-US" smtClean="0"/>
              <a:t>5/3/2017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277368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C25EF93-CB68-426E-9CFE-C5B2D7C8D68C}" type="datetimeFigureOut">
              <a:rPr lang="en-US" smtClean="0"/>
              <a:t>5/3/2017</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5C86E3-CEAA-41EE-87EF-020B2569BB98}" type="slidenum">
              <a:rPr lang="en-IN" smtClean="0"/>
              <a:t>‹#›</a:t>
            </a:fld>
            <a:endParaRPr lang="en-IN"/>
          </a:p>
        </p:txBody>
      </p:sp>
    </p:spTree>
    <p:extLst>
      <p:ext uri="{BB962C8B-B14F-4D97-AF65-F5344CB8AC3E}">
        <p14:creationId xmlns:p14="http://schemas.microsoft.com/office/powerpoint/2010/main" val="142151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25EF93-CB68-426E-9CFE-C5B2D7C8D68C}" type="datetimeFigureOut">
              <a:rPr lang="en-US" smtClean="0"/>
              <a:t>5/3/2017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5C86E3-CEAA-41EE-87EF-020B2569BB98}" type="slidenum">
              <a:rPr lang="en-IN" smtClean="0"/>
              <a:t>‹#›</a:t>
            </a:fld>
            <a:endParaRPr lang="en-IN"/>
          </a:p>
        </p:txBody>
      </p:sp>
    </p:spTree>
    <p:extLst>
      <p:ext uri="{BB962C8B-B14F-4D97-AF65-F5344CB8AC3E}">
        <p14:creationId xmlns:p14="http://schemas.microsoft.com/office/powerpoint/2010/main" val="235228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C25EF93-CB68-426E-9CFE-C5B2D7C8D68C}" type="datetimeFigureOut">
              <a:rPr lang="en-US" smtClean="0"/>
              <a:t>5/3/2017</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75C86E3-CEAA-41EE-87EF-020B2569BB98}"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7569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384" y="620688"/>
            <a:ext cx="6491910" cy="3178906"/>
          </a:xfrm>
        </p:spPr>
        <p:txBody>
          <a:bodyPr>
            <a:normAutofit/>
          </a:bodyPr>
          <a:lstStyle/>
          <a:p>
            <a:r>
              <a:rPr lang="en-US" dirty="0" smtClean="0"/>
              <a:t>	SWAP IT!</a:t>
            </a:r>
            <a:endParaRPr lang="en-IN" dirty="0"/>
          </a:p>
        </p:txBody>
      </p:sp>
      <p:sp>
        <p:nvSpPr>
          <p:cNvPr id="7" name="Text Placeholder 6"/>
          <p:cNvSpPr>
            <a:spLocks noGrp="1"/>
          </p:cNvSpPr>
          <p:nvPr>
            <p:ph type="body" idx="1"/>
          </p:nvPr>
        </p:nvSpPr>
        <p:spPr/>
        <p:txBody>
          <a:bodyPr>
            <a:normAutofit/>
          </a:bodyPr>
          <a:lstStyle/>
          <a:p>
            <a:r>
              <a:rPr lang="en-US" dirty="0" smtClean="0"/>
              <a:t>					</a:t>
            </a:r>
            <a:r>
              <a:rPr lang="en-US" dirty="0" err="1" smtClean="0"/>
              <a:t>Mitin</a:t>
            </a:r>
            <a:r>
              <a:rPr lang="en-US" dirty="0" smtClean="0"/>
              <a:t> </a:t>
            </a:r>
            <a:r>
              <a:rPr lang="en-US" dirty="0" err="1" smtClean="0"/>
              <a:t>sharma</a:t>
            </a:r>
            <a:r>
              <a:rPr lang="en-US" dirty="0" smtClean="0"/>
              <a:t> </a:t>
            </a:r>
          </a:p>
          <a:p>
            <a:r>
              <a:rPr lang="en-US" dirty="0" smtClean="0"/>
              <a:t>					Vishal </a:t>
            </a:r>
            <a:r>
              <a:rPr lang="en-US" dirty="0" err="1" smtClean="0"/>
              <a:t>koosuri</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566258"/>
            <a:ext cx="13716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r>
              <a:rPr lang="en-US" b="1" dirty="0" smtClean="0"/>
              <a:t> </a:t>
            </a:r>
            <a:endParaRPr lang="en-IN" dirty="0" smtClean="0"/>
          </a:p>
          <a:p>
            <a:r>
              <a:rPr lang="en-US" sz="2000" b="1" u="sng" dirty="0" smtClean="0">
                <a:solidFill>
                  <a:schemeClr val="accent5">
                    <a:lumMod val="50000"/>
                  </a:schemeClr>
                </a:solidFill>
              </a:rPr>
              <a:t>Home Screen</a:t>
            </a:r>
            <a:r>
              <a:rPr lang="en-US" sz="2000" b="1" dirty="0" smtClean="0">
                <a:solidFill>
                  <a:schemeClr val="accent5">
                    <a:lumMod val="50000"/>
                  </a:schemeClr>
                </a:solidFill>
              </a:rPr>
              <a:t>:-</a:t>
            </a:r>
            <a:endParaRPr lang="en-IN" sz="2000" dirty="0" smtClean="0">
              <a:solidFill>
                <a:schemeClr val="accent5">
                  <a:lumMod val="50000"/>
                </a:schemeClr>
              </a:solidFill>
            </a:endParaRPr>
          </a:p>
          <a:p>
            <a:endParaRPr lang="en-IN" dirty="0"/>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724025" y="2582863"/>
            <a:ext cx="1900237" cy="3378200"/>
          </a:xfrm>
          <a:prstGeom prst="rect">
            <a:avLst/>
          </a:prstGeom>
        </p:spPr>
      </p:pic>
      <p:sp>
        <p:nvSpPr>
          <p:cNvPr id="4" name="Text Placeholder 3"/>
          <p:cNvSpPr>
            <a:spLocks noGrp="1"/>
          </p:cNvSpPr>
          <p:nvPr>
            <p:ph type="body" sz="quarter" idx="3"/>
          </p:nvPr>
        </p:nvSpPr>
        <p:spPr/>
        <p:txBody>
          <a:bodyPr>
            <a:normAutofit fontScale="92500" lnSpcReduction="20000"/>
          </a:bodyPr>
          <a:lstStyle/>
          <a:p>
            <a:endParaRPr lang="en-US" sz="2000" b="1" u="sng" dirty="0" smtClean="0">
              <a:solidFill>
                <a:schemeClr val="accent5">
                  <a:lumMod val="50000"/>
                </a:schemeClr>
              </a:solidFill>
            </a:endParaRPr>
          </a:p>
          <a:p>
            <a:r>
              <a:rPr lang="en-US" sz="2000" b="1" u="sng" dirty="0" smtClean="0">
                <a:solidFill>
                  <a:schemeClr val="accent5">
                    <a:lumMod val="50000"/>
                  </a:schemeClr>
                </a:solidFill>
              </a:rPr>
              <a:t>Avatar</a:t>
            </a:r>
            <a:r>
              <a:rPr lang="en-US" sz="2000" b="1" dirty="0" smtClean="0">
                <a:solidFill>
                  <a:schemeClr val="accent5">
                    <a:lumMod val="50000"/>
                  </a:schemeClr>
                </a:solidFill>
              </a:rPr>
              <a:t>:-</a:t>
            </a:r>
            <a:endParaRPr lang="en-IN" sz="2000" dirty="0" smtClean="0">
              <a:solidFill>
                <a:schemeClr val="accent5">
                  <a:lumMod val="50000"/>
                </a:schemeClr>
              </a:solidFill>
            </a:endParaRPr>
          </a:p>
          <a:p>
            <a:endParaRPr lang="en-IN" dirty="0"/>
          </a:p>
        </p:txBody>
      </p:sp>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564981" y="2582863"/>
            <a:ext cx="1900237" cy="3378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endParaRPr lang="en-US" b="1" u="sng" dirty="0" smtClean="0"/>
          </a:p>
          <a:p>
            <a:r>
              <a:rPr lang="en-US" b="1" u="sng" dirty="0" smtClean="0">
                <a:solidFill>
                  <a:schemeClr val="accent5">
                    <a:lumMod val="50000"/>
                  </a:schemeClr>
                </a:solidFill>
              </a:rPr>
              <a:t>Before Login</a:t>
            </a:r>
            <a:r>
              <a:rPr lang="en-US" b="1" dirty="0" smtClean="0">
                <a:solidFill>
                  <a:schemeClr val="accent5">
                    <a:lumMod val="50000"/>
                  </a:schemeClr>
                </a:solidFill>
              </a:rPr>
              <a:t>:-</a:t>
            </a:r>
            <a:endParaRPr lang="en-IN" dirty="0" smtClean="0">
              <a:solidFill>
                <a:schemeClr val="accent5">
                  <a:lumMod val="50000"/>
                </a:schemeClr>
              </a:solidFill>
            </a:endParaRPr>
          </a:p>
          <a:p>
            <a:endParaRPr lang="en-IN" dirty="0"/>
          </a:p>
        </p:txBody>
      </p:sp>
      <p:pic>
        <p:nvPicPr>
          <p:cNvPr id="7" name="Content Placeholder 6"/>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724025" y="2582863"/>
            <a:ext cx="1900237" cy="3378200"/>
          </a:xfrm>
          <a:prstGeom prst="rect">
            <a:avLst/>
          </a:prstGeom>
        </p:spPr>
      </p:pic>
      <p:sp>
        <p:nvSpPr>
          <p:cNvPr id="4" name="Text Placeholder 3"/>
          <p:cNvSpPr>
            <a:spLocks noGrp="1"/>
          </p:cNvSpPr>
          <p:nvPr>
            <p:ph type="body" sz="quarter" idx="3"/>
          </p:nvPr>
        </p:nvSpPr>
        <p:spPr/>
        <p:txBody>
          <a:bodyPr>
            <a:normAutofit fontScale="92500" lnSpcReduction="20000"/>
          </a:bodyPr>
          <a:lstStyle/>
          <a:p>
            <a:endParaRPr lang="en-US" b="1" u="sng" dirty="0" smtClean="0"/>
          </a:p>
          <a:p>
            <a:r>
              <a:rPr lang="en-US" sz="2000" b="1" u="sng" dirty="0" smtClean="0">
                <a:solidFill>
                  <a:schemeClr val="accent5">
                    <a:lumMod val="50000"/>
                  </a:schemeClr>
                </a:solidFill>
              </a:rPr>
              <a:t>Device Screen</a:t>
            </a:r>
            <a:r>
              <a:rPr lang="en-US" sz="2000" b="1" dirty="0" smtClean="0">
                <a:solidFill>
                  <a:schemeClr val="accent5">
                    <a:lumMod val="50000"/>
                  </a:schemeClr>
                </a:solidFill>
              </a:rPr>
              <a:t>:-</a:t>
            </a:r>
            <a:endParaRPr lang="en-IN" sz="2000" dirty="0" smtClean="0">
              <a:solidFill>
                <a:schemeClr val="accent5">
                  <a:lumMod val="50000"/>
                </a:schemeClr>
              </a:solidFill>
            </a:endParaRPr>
          </a:p>
          <a:p>
            <a:endParaRPr lang="en-IN" dirty="0"/>
          </a:p>
        </p:txBody>
      </p:sp>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564981" y="2582863"/>
            <a:ext cx="1900237" cy="3378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Text Placeholder 2"/>
          <p:cNvSpPr>
            <a:spLocks noGrp="1"/>
          </p:cNvSpPr>
          <p:nvPr>
            <p:ph type="body" idx="1"/>
          </p:nvPr>
        </p:nvSpPr>
        <p:spPr/>
        <p:txBody>
          <a:bodyPr>
            <a:normAutofit fontScale="92500" lnSpcReduction="20000"/>
          </a:bodyPr>
          <a:lstStyle/>
          <a:p>
            <a:endParaRPr lang="en-US" b="1" u="sng" dirty="0" smtClean="0"/>
          </a:p>
          <a:p>
            <a:r>
              <a:rPr lang="en-US" sz="2000" b="1" u="sng" dirty="0" smtClean="0">
                <a:solidFill>
                  <a:schemeClr val="accent5">
                    <a:lumMod val="50000"/>
                  </a:schemeClr>
                </a:solidFill>
              </a:rPr>
              <a:t>Active Devices</a:t>
            </a:r>
            <a:r>
              <a:rPr lang="en-US" sz="2000" b="1" dirty="0" smtClean="0">
                <a:solidFill>
                  <a:schemeClr val="accent5">
                    <a:lumMod val="50000"/>
                  </a:schemeClr>
                </a:solidFill>
              </a:rPr>
              <a:t>:-</a:t>
            </a:r>
            <a:endParaRPr lang="en-IN" sz="2000" dirty="0" smtClean="0">
              <a:solidFill>
                <a:schemeClr val="accent5">
                  <a:lumMod val="50000"/>
                </a:schemeClr>
              </a:solidFill>
            </a:endParaRPr>
          </a:p>
          <a:p>
            <a:endParaRPr lang="en-IN" dirty="0"/>
          </a:p>
        </p:txBody>
      </p:sp>
      <p:pic>
        <p:nvPicPr>
          <p:cNvPr id="7" name="Content Placeholder 6"/>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724025" y="2582863"/>
            <a:ext cx="1900237" cy="3378200"/>
          </a:xfrm>
          <a:prstGeom prst="rect">
            <a:avLst/>
          </a:prstGeom>
        </p:spPr>
      </p:pic>
      <p:sp>
        <p:nvSpPr>
          <p:cNvPr id="5" name="Text Placeholder 4"/>
          <p:cNvSpPr>
            <a:spLocks noGrp="1"/>
          </p:cNvSpPr>
          <p:nvPr>
            <p:ph type="body" sz="quarter" idx="3"/>
          </p:nvPr>
        </p:nvSpPr>
        <p:spPr/>
        <p:txBody>
          <a:bodyPr>
            <a:normAutofit fontScale="92500" lnSpcReduction="20000"/>
          </a:bodyPr>
          <a:lstStyle/>
          <a:p>
            <a:endParaRPr lang="en-US" sz="2200" b="1" u="sng" dirty="0" smtClean="0">
              <a:solidFill>
                <a:schemeClr val="accent5">
                  <a:lumMod val="50000"/>
                </a:schemeClr>
              </a:solidFill>
            </a:endParaRPr>
          </a:p>
          <a:p>
            <a:r>
              <a:rPr lang="en-US" sz="2200" b="1" u="sng" dirty="0" smtClean="0">
                <a:solidFill>
                  <a:schemeClr val="accent5">
                    <a:lumMod val="50000"/>
                  </a:schemeClr>
                </a:solidFill>
              </a:rPr>
              <a:t>Chat Screen</a:t>
            </a:r>
            <a:r>
              <a:rPr lang="en-US" sz="2200" b="1" dirty="0" smtClean="0">
                <a:solidFill>
                  <a:schemeClr val="accent5">
                    <a:lumMod val="50000"/>
                  </a:schemeClr>
                </a:solidFill>
              </a:rPr>
              <a:t>:-</a:t>
            </a:r>
            <a:endParaRPr lang="en-IN" sz="2200" dirty="0" smtClean="0">
              <a:solidFill>
                <a:schemeClr val="accent5">
                  <a:lumMod val="50000"/>
                </a:schemeClr>
              </a:solidFill>
            </a:endParaRPr>
          </a:p>
          <a:p>
            <a:endParaRPr lang="en-IN" sz="2000" dirty="0">
              <a:solidFill>
                <a:schemeClr val="accent5">
                  <a:lumMod val="50000"/>
                </a:schemeClr>
              </a:solidFill>
            </a:endParaRPr>
          </a:p>
        </p:txBody>
      </p:sp>
      <p:pic>
        <p:nvPicPr>
          <p:cNvPr id="8" name="Content Placeholder 7"/>
          <p:cNvPicPr>
            <a:picLocks noGrp="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5564981" y="2582863"/>
            <a:ext cx="1900237" cy="3378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endParaRPr lang="en-US" b="1" u="sng" dirty="0" smtClean="0"/>
          </a:p>
          <a:p>
            <a:r>
              <a:rPr lang="en-US" sz="2000" b="1" u="sng" dirty="0" smtClean="0">
                <a:solidFill>
                  <a:schemeClr val="accent5">
                    <a:lumMod val="50000"/>
                  </a:schemeClr>
                </a:solidFill>
              </a:rPr>
              <a:t>File Explorer</a:t>
            </a:r>
            <a:r>
              <a:rPr lang="en-US" sz="2000" b="1" dirty="0" smtClean="0">
                <a:solidFill>
                  <a:schemeClr val="accent5">
                    <a:lumMod val="50000"/>
                  </a:schemeClr>
                </a:solidFill>
              </a:rPr>
              <a:t>:-</a:t>
            </a:r>
            <a:endParaRPr lang="en-IN" sz="2000" b="1" dirty="0" smtClean="0">
              <a:solidFill>
                <a:schemeClr val="accent5">
                  <a:lumMod val="50000"/>
                </a:schemeClr>
              </a:solidFill>
            </a:endParaRPr>
          </a:p>
          <a:p>
            <a:endParaRPr lang="en-IN" dirty="0"/>
          </a:p>
        </p:txBody>
      </p:sp>
      <p:pic>
        <p:nvPicPr>
          <p:cNvPr id="7" name="Content Placeholder 6"/>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724025" y="2582863"/>
            <a:ext cx="1900237" cy="3378200"/>
          </a:xfrm>
          <a:prstGeom prst="rect">
            <a:avLst/>
          </a:prstGeom>
        </p:spPr>
      </p:pic>
      <p:sp>
        <p:nvSpPr>
          <p:cNvPr id="5" name="Text Placeholder 4"/>
          <p:cNvSpPr>
            <a:spLocks noGrp="1"/>
          </p:cNvSpPr>
          <p:nvPr>
            <p:ph type="body" sz="quarter" idx="3"/>
          </p:nvPr>
        </p:nvSpPr>
        <p:spPr/>
        <p:txBody>
          <a:bodyPr>
            <a:normAutofit/>
          </a:bodyPr>
          <a:lstStyle/>
          <a:p>
            <a:r>
              <a:rPr lang="en-US" sz="2000" b="1" u="sng" dirty="0" smtClean="0">
                <a:solidFill>
                  <a:schemeClr val="accent5">
                    <a:lumMod val="50000"/>
                  </a:schemeClr>
                </a:solidFill>
              </a:rPr>
              <a:t>File Sent:-</a:t>
            </a:r>
            <a:endParaRPr lang="en-IN" sz="2000" b="1" u="sng" dirty="0">
              <a:solidFill>
                <a:schemeClr val="accent5">
                  <a:lumMod val="50000"/>
                </a:schemeClr>
              </a:solidFill>
            </a:endParaRPr>
          </a:p>
        </p:txBody>
      </p:sp>
      <p:pic>
        <p:nvPicPr>
          <p:cNvPr id="8" name="Content Placeholder 7"/>
          <p:cNvPicPr>
            <a:picLocks noGrp="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5564981" y="2582863"/>
            <a:ext cx="1900237" cy="3378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285992"/>
            <a:ext cx="7406640" cy="1643074"/>
          </a:xfrm>
        </p:spPr>
        <p:txBody>
          <a:bodyPr>
            <a:normAutofit/>
          </a:bodyPr>
          <a:lstStyle/>
          <a:p>
            <a:r>
              <a:rPr lang="en-US" sz="6000" dirty="0" smtClean="0"/>
              <a:t>             THANK YOU</a:t>
            </a:r>
            <a:endParaRPr lang="en-IN"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0"/>
            <a:ext cx="7406640" cy="4176464"/>
          </a:xfrm>
        </p:spPr>
        <p:txBody>
          <a:bodyPr>
            <a:normAutofit/>
          </a:bodyPr>
          <a:lstStyle/>
          <a:p>
            <a:r>
              <a:rPr lang="en-US" b="1" dirty="0" smtClean="0"/>
              <a:t> </a:t>
            </a:r>
            <a:r>
              <a:rPr lang="en-IN" dirty="0" smtClean="0"/>
              <a:t/>
            </a:r>
            <a:br>
              <a:rPr lang="en-IN" dirty="0" smtClean="0"/>
            </a:br>
            <a:r>
              <a:rPr lang="en-US" sz="2800" b="1" u="sng" dirty="0" smtClean="0"/>
              <a:t>INTRODUCTION:</a:t>
            </a:r>
            <a:r>
              <a:rPr lang="en-IN" sz="2800" dirty="0" smtClean="0"/>
              <a:t/>
            </a:r>
            <a:br>
              <a:rPr lang="en-IN" sz="2800" dirty="0" smtClean="0"/>
            </a:br>
            <a:r>
              <a:rPr lang="en-US" sz="2800" b="1" dirty="0" smtClean="0"/>
              <a:t> </a:t>
            </a:r>
            <a:r>
              <a:rPr lang="en-IN" sz="2800" dirty="0" smtClean="0"/>
              <a:t/>
            </a:r>
            <a:br>
              <a:rPr lang="en-IN" sz="2800" dirty="0" smtClean="0"/>
            </a:br>
            <a:r>
              <a:rPr lang="en-US" sz="2800" dirty="0" smtClean="0"/>
              <a:t>This is a simple standalone chat application, wherein, a user can communicate with the other users around without even knowing their phone number or email. </a:t>
            </a:r>
            <a:br>
              <a:rPr lang="en-US" sz="2800" dirty="0" smtClean="0"/>
            </a:br>
            <a:r>
              <a:rPr lang="en-US" sz="2800" dirty="0" smtClean="0"/>
              <a:t>It is a very simple to use application, as the user just needs to set a username and choose an avatar, and they’re ready to SWAP IT.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88640"/>
            <a:ext cx="7344816" cy="4010218"/>
          </a:xfrm>
        </p:spPr>
        <p:txBody>
          <a:bodyPr>
            <a:normAutofit/>
          </a:bodyPr>
          <a:lstStyle/>
          <a:p>
            <a:r>
              <a:rPr lang="en-US" sz="2800" b="1" u="sng" dirty="0" smtClean="0"/>
              <a:t>HOW IT WORKS?</a:t>
            </a:r>
            <a:r>
              <a:rPr lang="en-US" sz="2800" b="1" dirty="0" smtClean="0"/>
              <a:t/>
            </a:r>
            <a:br>
              <a:rPr lang="en-US" sz="2800" b="1" dirty="0" smtClean="0"/>
            </a:br>
            <a:r>
              <a:rPr lang="en-IN" sz="2800" dirty="0" smtClean="0"/>
              <a:t/>
            </a:r>
            <a:br>
              <a:rPr lang="en-IN" sz="2800" dirty="0" smtClean="0"/>
            </a:br>
            <a:r>
              <a:rPr lang="en-US" sz="2800" dirty="0" smtClean="0"/>
              <a:t>As soon as the user enters a username and chooses an </a:t>
            </a:r>
            <a:r>
              <a:rPr lang="en-US" sz="2800" dirty="0" smtClean="0"/>
              <a:t>avatar, he is directed to a new activity. This activity contains the list of devices that have the app installed and that are connected to the router.  You can select the user based on the username provided and can directly initiate a chat. If ther</a:t>
            </a:r>
            <a:r>
              <a:rPr lang="en-US" sz="2800" dirty="0" smtClean="0"/>
              <a:t>e are more than two devices connected to the network, you can even start a new group chat together. </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692696"/>
            <a:ext cx="7427842" cy="3214710"/>
          </a:xfrm>
        </p:spPr>
        <p:txBody>
          <a:bodyPr>
            <a:noAutofit/>
          </a:bodyPr>
          <a:lstStyle/>
          <a:p>
            <a:r>
              <a:rPr lang="en-IN" sz="2800" dirty="0" smtClean="0"/>
              <a:t/>
            </a:r>
            <a:br>
              <a:rPr lang="en-IN" sz="2800" dirty="0" smtClean="0"/>
            </a:br>
            <a:r>
              <a:rPr lang="en-US" sz="2800" b="1" u="sng" dirty="0" smtClean="0"/>
              <a:t>ADVANTAGES:</a:t>
            </a:r>
            <a:br>
              <a:rPr lang="en-US" sz="2800" b="1" u="sng" dirty="0" smtClean="0"/>
            </a:br>
            <a:r>
              <a:rPr lang="en-IN" sz="2800" dirty="0" smtClean="0"/>
              <a:t/>
            </a:r>
            <a:br>
              <a:rPr lang="en-IN" sz="2800" dirty="0" smtClean="0"/>
            </a:br>
            <a:r>
              <a:rPr lang="en-IN" sz="2800" dirty="0" smtClean="0"/>
              <a:t>a) </a:t>
            </a:r>
            <a:r>
              <a:rPr lang="en-US" sz="2800" dirty="0" smtClean="0"/>
              <a:t>It is simple and easy to use.</a:t>
            </a:r>
            <a:r>
              <a:rPr lang="en-US" sz="2800" dirty="0" smtClean="0"/>
              <a:t/>
            </a:r>
            <a:br>
              <a:rPr lang="en-US" sz="2800" dirty="0" smtClean="0"/>
            </a:br>
            <a:r>
              <a:rPr lang="en-IN" sz="2800" dirty="0" smtClean="0"/>
              <a:t/>
            </a:r>
            <a:br>
              <a:rPr lang="en-IN" sz="2800" dirty="0" smtClean="0"/>
            </a:br>
            <a:r>
              <a:rPr lang="en-IN" sz="2800" dirty="0" smtClean="0"/>
              <a:t>b) </a:t>
            </a:r>
            <a:r>
              <a:rPr lang="en-US" sz="2800" dirty="0" smtClean="0"/>
              <a:t>Doesn’t require any login credentials. It’s pretty much open.</a:t>
            </a:r>
            <a:r>
              <a:rPr lang="en-US" sz="2800" dirty="0" smtClean="0"/>
              <a:t/>
            </a:r>
            <a:br>
              <a:rPr lang="en-US" sz="2800" dirty="0" smtClean="0"/>
            </a:br>
            <a:r>
              <a:rPr lang="en-IN" sz="2800" dirty="0" smtClean="0"/>
              <a:t/>
            </a:r>
            <a:br>
              <a:rPr lang="en-IN" sz="2800" dirty="0" smtClean="0"/>
            </a:br>
            <a:r>
              <a:rPr lang="en-IN" sz="2800" dirty="0" smtClean="0"/>
              <a:t>c) Can even be used to share files.</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428412" cy="3993395"/>
          </a:xfrm>
        </p:spPr>
        <p:txBody>
          <a:bodyPr>
            <a:noAutofit/>
          </a:bodyPr>
          <a:lstStyle/>
          <a:p>
            <a:r>
              <a:rPr lang="en-US" sz="2800" b="1" u="sng" dirty="0" smtClean="0"/>
              <a:t>MORE ABOUT THIS:</a:t>
            </a:r>
            <a:r>
              <a:rPr lang="en-US" sz="2800" b="1" dirty="0" smtClean="0"/>
              <a:t/>
            </a:r>
            <a:br>
              <a:rPr lang="en-US" sz="2800" b="1" dirty="0" smtClean="0"/>
            </a:br>
            <a:r>
              <a:rPr lang="en-IN" sz="2800" dirty="0" smtClean="0"/>
              <a:t/>
            </a:r>
            <a:br>
              <a:rPr lang="en-IN" sz="2800" dirty="0" smtClean="0"/>
            </a:br>
            <a:r>
              <a:rPr lang="en-US" sz="2800" dirty="0" smtClean="0"/>
              <a:t>Our </a:t>
            </a:r>
            <a:r>
              <a:rPr lang="en-US" sz="2800" dirty="0" smtClean="0"/>
              <a:t>Application is designed to support </a:t>
            </a:r>
            <a:r>
              <a:rPr lang="en-US" sz="2800" dirty="0" smtClean="0"/>
              <a:t>onl</a:t>
            </a:r>
            <a:r>
              <a:rPr lang="en-US" sz="2800" dirty="0" smtClean="0"/>
              <a:t>y</a:t>
            </a:r>
            <a:r>
              <a:rPr lang="en-US" sz="2800" dirty="0" smtClean="0"/>
              <a:t> </a:t>
            </a:r>
            <a:r>
              <a:rPr lang="en-US" sz="2800" dirty="0" smtClean="0"/>
              <a:t>Android devices.</a:t>
            </a:r>
            <a:r>
              <a:rPr lang="en-IN" sz="2800" dirty="0" smtClean="0"/>
              <a:t/>
            </a:r>
            <a:br>
              <a:rPr lang="en-IN" sz="2800" dirty="0" smtClean="0"/>
            </a:br>
            <a:r>
              <a:rPr lang="en-US" sz="2800" b="1" dirty="0" smtClean="0"/>
              <a:t> </a:t>
            </a:r>
            <a:r>
              <a:rPr lang="en-IN" sz="2800" dirty="0" smtClean="0"/>
              <a:t/>
            </a:r>
            <a:br>
              <a:rPr lang="en-IN" sz="2800" dirty="0" smtClean="0"/>
            </a:br>
            <a:r>
              <a:rPr lang="en-US" sz="2800" b="1" dirty="0" smtClean="0"/>
              <a:t>Technical: -</a:t>
            </a:r>
            <a:r>
              <a:rPr lang="en-US" sz="2800" dirty="0" smtClean="0"/>
              <a:t>The mobile application will be developed in Android so, it requires the mobile device to run on Android OS. The communication between these devices is done using Wi-Fi Direct , so it is essential that the devices have Wi-Fi Direct support</a:t>
            </a:r>
            <a:r>
              <a:rPr lang="en-US" sz="2800" dirty="0" smtClean="0"/>
              <a:t>.</a:t>
            </a:r>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bwMode="auto">
          <a:xfrm>
            <a:off x="827584" y="1022540"/>
            <a:ext cx="7572405"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accent5">
                    <a:lumMod val="50000"/>
                  </a:schemeClr>
                </a:solidFill>
                <a:effectLst/>
                <a:ea typeface="Times New Roman" pitchFamily="18" charset="0"/>
                <a:cs typeface="Arial" pitchFamily="34" charset="0"/>
              </a:rPr>
              <a:t> SECURITY:</a:t>
            </a:r>
            <a:br>
              <a:rPr kumimoji="0" lang="en-US" sz="2800" b="1" i="0" u="sng" strike="noStrike" cap="none" normalizeH="0" baseline="0" dirty="0" smtClean="0">
                <a:ln>
                  <a:noFill/>
                </a:ln>
                <a:solidFill>
                  <a:schemeClr val="accent5">
                    <a:lumMod val="50000"/>
                  </a:schemeClr>
                </a:solidFill>
                <a:effectLst/>
                <a:ea typeface="Times New Roman" pitchFamily="18" charset="0"/>
                <a:cs typeface="Arial" pitchFamily="34" charset="0"/>
              </a:rPr>
            </a:br>
            <a:r>
              <a:rPr kumimoji="0" lang="en-US" sz="2800" b="1" i="0" u="sng" strike="noStrike" cap="none" normalizeH="0" baseline="0" dirty="0" smtClean="0">
                <a:ln>
                  <a:noFill/>
                </a:ln>
                <a:solidFill>
                  <a:schemeClr val="accent5">
                    <a:lumMod val="50000"/>
                  </a:schemeClr>
                </a:solidFill>
                <a:effectLst/>
                <a:ea typeface="Times New Roman" pitchFamily="18" charset="0"/>
                <a:cs typeface="Arial" pitchFamily="34" charset="0"/>
              </a:rPr>
              <a:t/>
            </a:r>
            <a:br>
              <a:rPr kumimoji="0" lang="en-US" sz="2800" b="1" i="0" u="sng" strike="noStrike" cap="none" normalizeH="0" baseline="0" dirty="0" smtClean="0">
                <a:ln>
                  <a:noFill/>
                </a:ln>
                <a:solidFill>
                  <a:schemeClr val="accent5">
                    <a:lumMod val="50000"/>
                  </a:schemeClr>
                </a:solidFill>
                <a:effectLst/>
                <a:ea typeface="Times New Roman" pitchFamily="18" charset="0"/>
                <a:cs typeface="Arial" pitchFamily="34" charset="0"/>
              </a:rPr>
            </a:br>
            <a:r>
              <a:rPr lang="en-US" sz="2800" dirty="0" smtClean="0">
                <a:solidFill>
                  <a:schemeClr val="accent5">
                    <a:lumMod val="50000"/>
                  </a:schemeClr>
                </a:solidFill>
                <a:ea typeface="Times New Roman" pitchFamily="18" charset="0"/>
                <a:cs typeface="Arial" pitchFamily="34" charset="0"/>
              </a:rPr>
              <a:t>In a chat based application, it is important to consider the privacy of the user as well. For this reason, we have used AES encryption to secure the messages. This is done using a 128-bit key.</a:t>
            </a:r>
            <a:endParaRPr kumimoji="0" lang="en-US" sz="2800" b="0" i="0" u="sng" strike="noStrike" cap="none" normalizeH="0" baseline="0" dirty="0" smtClean="0">
              <a:ln>
                <a:noFill/>
              </a:ln>
              <a:solidFill>
                <a:schemeClr val="accent5">
                  <a:lumMod val="50000"/>
                </a:schemeClr>
              </a:solidFill>
              <a:effectLs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89451"/>
            <a:ext cx="6408712" cy="6119869"/>
          </a:xfrm>
        </p:spPr>
      </p:pic>
    </p:spTree>
    <p:extLst>
      <p:ext uri="{BB962C8B-B14F-4D97-AF65-F5344CB8AC3E}">
        <p14:creationId xmlns:p14="http://schemas.microsoft.com/office/powerpoint/2010/main" val="3920957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760"/>
            <a:ext cx="9144000" cy="3160250"/>
          </a:xfrm>
          <a:prstGeom prst="rect">
            <a:avLst/>
          </a:prstGeom>
        </p:spPr>
      </p:pic>
    </p:spTree>
    <p:extLst>
      <p:ext uri="{BB962C8B-B14F-4D97-AF65-F5344CB8AC3E}">
        <p14:creationId xmlns:p14="http://schemas.microsoft.com/office/powerpoint/2010/main" val="1124363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1857364"/>
            <a:ext cx="6858048" cy="1857388"/>
          </a:xfrm>
        </p:spPr>
        <p:txBody>
          <a:bodyPr>
            <a:noAutofit/>
          </a:bodyPr>
          <a:lstStyle/>
          <a:p>
            <a:r>
              <a:rPr lang="en-IN" sz="1600" dirty="0" smtClean="0"/>
              <a:t/>
            </a:r>
            <a:br>
              <a:rPr lang="en-IN" sz="1600" dirty="0" smtClean="0"/>
            </a:br>
            <a:r>
              <a:rPr lang="en-IN" sz="1600" dirty="0" smtClean="0"/>
              <a:t>                             </a:t>
            </a:r>
            <a:r>
              <a:rPr lang="en-IN" sz="6000" dirty="0" smtClean="0"/>
              <a:t>SCREENS:</a:t>
            </a:r>
            <a:endParaRPr lang="en-IN" sz="6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408</TotalTime>
  <Words>45</Words>
  <Application>Microsoft Office PowerPoint</Application>
  <PresentationFormat>On-screen Show (4:3)</PresentationFormat>
  <Paragraphs>36</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Retrospect</vt:lpstr>
      <vt:lpstr> SWAP IT!</vt:lpstr>
      <vt:lpstr>  INTRODUCTION:   This is a simple standalone chat application, wherein, a user can communicate with the other users around without even knowing their phone number or email.  It is a very simple to use application, as the user just needs to set a username and choose an avatar, and they’re ready to SWAP IT. </vt:lpstr>
      <vt:lpstr>HOW IT WORKS?  As soon as the user enters a username and chooses an avatar, he is directed to a new activity. This activity contains the list of devices that have the app installed and that are connected to the router.  You can select the user based on the username provided and can directly initiate a chat. If there are more than two devices connected to the network, you can even start a new group chat together. </vt:lpstr>
      <vt:lpstr> ADVANTAGES:  a) It is simple and easy to use.  b) Doesn’t require any login credentials. It’s pretty much open.  c) Can even be used to share files.</vt:lpstr>
      <vt:lpstr>MORE ABOUT THIS:  Our Application is designed to support only Android devices.   Technical: -The mobile application will be developed in Android so, it requires the mobile device to run on Android OS. The communication between these devices is done using Wi-Fi Direct , so it is essential that the devices have Wi-Fi Direct support.</vt:lpstr>
      <vt:lpstr> SECURITY:  In a chat based application, it is important to consider the privacy of the user as well. For this reason, we have used AES encryption to secure the messages. This is done using a 128-bit key.</vt:lpstr>
      <vt:lpstr>PowerPoint Presentation</vt:lpstr>
      <vt:lpstr>PowerPoint Presentation</vt:lpstr>
      <vt:lpstr>                              SCREENS:</vt:lpstr>
      <vt:lpstr>PowerPoint Presentation</vt:lpstr>
      <vt:lpstr>PowerPoint Presentation</vt:lpstr>
      <vt:lpstr>  </vt:lpstr>
      <vt:lpstr>PowerPoint Presentation</vt:lpstr>
      <vt:lpstr>             THANK YOU</vt:lpstr>
    </vt:vector>
  </TitlesOfParts>
  <Company>Wipro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USING AD-HOC NETWORKS</dc:title>
  <dc:creator>all</dc:creator>
  <cp:lastModifiedBy>Vishal Koosuri</cp:lastModifiedBy>
  <cp:revision>26</cp:revision>
  <dcterms:created xsi:type="dcterms:W3CDTF">2015-04-24T04:26:36Z</dcterms:created>
  <dcterms:modified xsi:type="dcterms:W3CDTF">2017-05-03T21:05:52Z</dcterms:modified>
</cp:coreProperties>
</file>