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5" name="Shape 25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4" name="Shape 3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508325" y="2732700"/>
            <a:ext cx="5799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rPr lang="en-US" sz="7200"/>
              <a:t>FaceFilter APP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MITIN SHARMA 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25" y="2740300"/>
            <a:ext cx="1507874" cy="15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785850" y="326593"/>
            <a:ext cx="75723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3D30"/>
              </a:buClr>
              <a:buSzPts val="2800"/>
              <a:buFont typeface="Calibri"/>
              <a:buNone/>
            </a:pPr>
            <a:r>
              <a:rPr b="1" i="0" lang="en-US" sz="2800" u="sng" cap="none" strike="noStrike">
                <a:solidFill>
                  <a:srgbClr val="493D3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 u="sng">
                <a:solidFill>
                  <a:srgbClr val="493D30"/>
                </a:solidFill>
              </a:rPr>
              <a:t>Code</a:t>
            </a:r>
            <a:r>
              <a:rPr b="1" i="0" lang="en-US" sz="2800" u="sng" cap="none" strike="noStrike">
                <a:solidFill>
                  <a:srgbClr val="493D3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1" i="0" lang="en-US" sz="2800" u="sng" cap="none" strike="noStrike">
                <a:solidFill>
                  <a:srgbClr val="493D3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325" y="1022418"/>
            <a:ext cx="6142257" cy="5349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200" cy="527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1714480" y="1857364"/>
            <a:ext cx="6858048" cy="1857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6000"/>
              <a:buFont typeface="Calibri"/>
              <a:buNone/>
            </a:pPr>
            <a:b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r>
              <a:rPr b="0" i="0" lang="en-US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SCREENS: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7475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b="1" i="0" lang="en-US" sz="18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indent="-117475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b="1" i="0" lang="en-US" sz="1850" u="sng" cap="none" strike="noStrike">
                <a:solidFill>
                  <a:srgbClr val="493D30"/>
                </a:solidFill>
                <a:latin typeface="Calibri"/>
                <a:ea typeface="Calibri"/>
                <a:cs typeface="Calibri"/>
                <a:sym typeface="Calibri"/>
              </a:rPr>
              <a:t>HOME SCREEN</a:t>
            </a:r>
            <a:r>
              <a:rPr b="1" i="0" lang="en-US" sz="1850" u="none" cap="none" strike="noStrike">
                <a:solidFill>
                  <a:srgbClr val="493D30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</a:p>
          <a:p>
            <a:pPr indent="-117475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2502734"/>
            <a:ext cx="62674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7475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1" i="0" sz="1850" u="sng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b="1" lang="en-US" sz="1850" u="sng">
                <a:solidFill>
                  <a:srgbClr val="493D30"/>
                </a:solidFill>
              </a:rPr>
              <a:t>Hat Filter</a:t>
            </a:r>
            <a:r>
              <a:rPr b="1" i="0" lang="en-US" sz="1850" u="none" cap="none" strike="noStrike">
                <a:solidFill>
                  <a:srgbClr val="493D30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</a:p>
          <a:p>
            <a:pPr indent="-117475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75" y="2357759"/>
            <a:ext cx="5004379" cy="397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822960" y="1846052"/>
            <a:ext cx="3703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7475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1" i="0" sz="1850" u="sng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b="1" lang="en-US" sz="1850" u="sng">
                <a:solidFill>
                  <a:srgbClr val="493D30"/>
                </a:solidFill>
              </a:rPr>
              <a:t>Moustache Filter</a:t>
            </a:r>
            <a:r>
              <a:rPr b="1" i="0" lang="en-US" sz="1850" u="none" cap="none" strike="noStrike">
                <a:solidFill>
                  <a:srgbClr val="493D30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</a:p>
          <a:p>
            <a:pPr indent="-117475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963" y="2328702"/>
            <a:ext cx="5022081" cy="397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7475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1" i="0" sz="1850" u="sng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b="1" lang="en-US" sz="1850" u="sng">
                <a:solidFill>
                  <a:srgbClr val="493D30"/>
                </a:solidFill>
              </a:rPr>
              <a:t>Hat and Moustache Filter</a:t>
            </a:r>
            <a:r>
              <a:rPr b="1" i="0" lang="en-US" sz="1850" u="none" cap="none" strike="noStrike">
                <a:solidFill>
                  <a:srgbClr val="493D30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</a:p>
          <a:p>
            <a:pPr indent="-117475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038" y="2488234"/>
            <a:ext cx="5025627" cy="397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17475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1" i="0" sz="1850" u="sng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rPr b="1" lang="en-US" sz="1850" u="sng">
                <a:solidFill>
                  <a:srgbClr val="493D30"/>
                </a:solidFill>
              </a:rPr>
              <a:t>Dog Filter</a:t>
            </a:r>
            <a:r>
              <a:rPr b="1" i="0" lang="en-US" sz="1850" u="none" cap="none" strike="noStrike">
                <a:solidFill>
                  <a:srgbClr val="493D30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</a:p>
          <a:p>
            <a:pPr indent="-117475" lvl="0" marL="0" marR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r>
              <a:t/>
            </a:r>
            <a:endParaRPr b="0" i="0" sz="185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975" y="2401259"/>
            <a:ext cx="5024042" cy="397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ctrTitle"/>
          </p:nvPr>
        </p:nvSpPr>
        <p:spPr>
          <a:xfrm>
            <a:off x="1357300" y="2286000"/>
            <a:ext cx="6631500" cy="16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ctr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899600" y="0"/>
            <a:ext cx="7406700" cy="55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rPr b="1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b="0" i="0" lang="en-US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sng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INTRODUCTION:</a:t>
            </a:r>
            <a:b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This is a simple application, wherein, webcam ca</a:t>
            </a:r>
            <a:r>
              <a:rPr lang="en-US" sz="2800"/>
              <a:t>pture live image and detect face of the person and put filters like snapchat application.</a:t>
            </a:r>
          </a:p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t/>
            </a:r>
            <a:endParaRPr sz="2800"/>
          </a:p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t/>
            </a:r>
            <a:endParaRPr sz="2800"/>
          </a:p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t/>
            </a:r>
            <a:endParaRPr sz="2800"/>
          </a:p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t/>
            </a:r>
            <a:endParaRPr sz="2800"/>
          </a:p>
          <a:p>
            <a:pPr indent="-5080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</a:pPr>
            <a:r>
              <a:rPr lang="en-US" sz="2800"/>
              <a:t>The main objective of this application is to learn deep learning concepts.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899550" y="732300"/>
            <a:ext cx="7344900" cy="53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b="1" i="0" lang="en-US" sz="2800" u="sng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HOW IT WORKS?</a:t>
            </a:r>
            <a:br>
              <a:rPr b="1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This is a</a:t>
            </a:r>
            <a:r>
              <a:rPr lang="en-US" sz="2800"/>
              <a:t> python based application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/>
              <a:t>To implement face detection, python application uses openCV library.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/>
              <a:t>Haar feature based cascade classifiers to learn machine about human faces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899600" y="692703"/>
            <a:ext cx="7427700" cy="548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b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u="sng"/>
              <a:t>Algorithm</a:t>
            </a:r>
            <a:r>
              <a:rPr b="1" i="0" lang="en-US" sz="2800" u="sng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1" i="0" lang="en-US" sz="2800" u="sng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/>
              <a:t>The algorithm needs a lot of positive images (images of faces) and negative images (images without faces) to train the classifier. 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/>
              <a:t>Then we need to extract features from it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/>
              <a:t>They are just like our convolutional kernel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275" y="728625"/>
            <a:ext cx="4023275" cy="34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775875" y="4654150"/>
            <a:ext cx="72351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77800" lvl="0" marL="0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Each feature is a single value obtained by subtracting sum of pixels under white rectangle from sum of pixels under black rectangle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899600" y="2986776"/>
            <a:ext cx="74277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b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800" u="sng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/>
              <a:t>To simplify calculations of sum of pixels we use integral images.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/>
              <a:t>how large may be the number of pixels, to an operation involving just four pixels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925" y="200775"/>
            <a:ext cx="3892075" cy="2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899600" y="463974"/>
            <a:ext cx="7427700" cy="57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b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/>
              <a:t>Top row shows two good features. 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/>
              <a:t>The first feature selected seems to focus on the property that the region of the eyes is often darker than the region of the nose and cheeks. 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/>
              <a:t>The second feature selected relies on the property that the eyes are darker than the bridge of the nose. 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25" y="126775"/>
            <a:ext cx="2720050" cy="16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899600" y="304475"/>
            <a:ext cx="7427700" cy="58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b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u="sng"/>
              <a:t>OpenCV</a:t>
            </a:r>
            <a:r>
              <a:rPr b="1" i="0" lang="en-US" sz="2800" u="sng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1" i="0" lang="en-US" sz="2800" u="sng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/>
              <a:t>OpenCV comes with a trainer as well as detector. If you want to train your own classifier for any object like car, planes etc. you can use OpenCV to create one. 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/>
              <a:t>OpenCV already contains many pre-trained classifiers for face, eyes, smile etc. 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rPr lang="en-US" sz="2800"/>
              <a:t>Those XML files are stored in opencv/data/haarcascades/ folder. </a:t>
            </a:r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1323975"/>
            <a:ext cx="48101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