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9" d="100"/>
          <a:sy n="3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00" b="1" i="0">
                <a:solidFill>
                  <a:srgbClr val="04092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600" b="1" i="0">
                <a:solidFill>
                  <a:srgbClr val="04092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700" b="1" i="0">
                <a:solidFill>
                  <a:srgbClr val="04092F"/>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5FB"/>
          </a:solidFill>
        </p:spPr>
        <p:txBody>
          <a:bodyPr wrap="square" lIns="0" tIns="0" rIns="0" bIns="0" rtlCol="0"/>
          <a:lstStyle/>
          <a:p>
            <a:endParaRPr/>
          </a:p>
        </p:txBody>
      </p:sp>
      <p:sp>
        <p:nvSpPr>
          <p:cNvPr id="17" name="bg object 17"/>
          <p:cNvSpPr/>
          <p:nvPr/>
        </p:nvSpPr>
        <p:spPr>
          <a:xfrm>
            <a:off x="5469467" y="4190157"/>
            <a:ext cx="7348855" cy="1886585"/>
          </a:xfrm>
          <a:custGeom>
            <a:avLst/>
            <a:gdLst/>
            <a:ahLst/>
            <a:cxnLst/>
            <a:rect l="l" t="t" r="r" b="b"/>
            <a:pathLst>
              <a:path w="7348855" h="1886585">
                <a:moveTo>
                  <a:pt x="6745120" y="1886550"/>
                </a:moveTo>
                <a:lnTo>
                  <a:pt x="603696" y="1886550"/>
                </a:lnTo>
                <a:lnTo>
                  <a:pt x="556517" y="1884734"/>
                </a:lnTo>
                <a:lnTo>
                  <a:pt x="510332" y="1879374"/>
                </a:lnTo>
                <a:lnTo>
                  <a:pt x="465274" y="1870606"/>
                </a:lnTo>
                <a:lnTo>
                  <a:pt x="421477" y="1858563"/>
                </a:lnTo>
                <a:lnTo>
                  <a:pt x="379076" y="1843380"/>
                </a:lnTo>
                <a:lnTo>
                  <a:pt x="338205" y="1825190"/>
                </a:lnTo>
                <a:lnTo>
                  <a:pt x="298999" y="1804128"/>
                </a:lnTo>
                <a:lnTo>
                  <a:pt x="261590" y="1780328"/>
                </a:lnTo>
                <a:lnTo>
                  <a:pt x="226115" y="1753925"/>
                </a:lnTo>
                <a:lnTo>
                  <a:pt x="192706" y="1725052"/>
                </a:lnTo>
                <a:lnTo>
                  <a:pt x="161498" y="1693844"/>
                </a:lnTo>
                <a:lnTo>
                  <a:pt x="132625" y="1660435"/>
                </a:lnTo>
                <a:lnTo>
                  <a:pt x="106221" y="1624959"/>
                </a:lnTo>
                <a:lnTo>
                  <a:pt x="82422" y="1587551"/>
                </a:lnTo>
                <a:lnTo>
                  <a:pt x="61360" y="1548344"/>
                </a:lnTo>
                <a:lnTo>
                  <a:pt x="43170" y="1507473"/>
                </a:lnTo>
                <a:lnTo>
                  <a:pt x="27987" y="1465073"/>
                </a:lnTo>
                <a:lnTo>
                  <a:pt x="15944" y="1421276"/>
                </a:lnTo>
                <a:lnTo>
                  <a:pt x="7175" y="1376218"/>
                </a:lnTo>
                <a:lnTo>
                  <a:pt x="1816" y="1330033"/>
                </a:lnTo>
                <a:lnTo>
                  <a:pt x="0" y="1282854"/>
                </a:lnTo>
                <a:lnTo>
                  <a:pt x="0" y="603696"/>
                </a:lnTo>
                <a:lnTo>
                  <a:pt x="1816" y="556517"/>
                </a:lnTo>
                <a:lnTo>
                  <a:pt x="7175" y="510332"/>
                </a:lnTo>
                <a:lnTo>
                  <a:pt x="15944" y="465274"/>
                </a:lnTo>
                <a:lnTo>
                  <a:pt x="27987" y="421477"/>
                </a:lnTo>
                <a:lnTo>
                  <a:pt x="43170" y="379076"/>
                </a:lnTo>
                <a:lnTo>
                  <a:pt x="61360" y="338205"/>
                </a:lnTo>
                <a:lnTo>
                  <a:pt x="82422" y="298999"/>
                </a:lnTo>
                <a:lnTo>
                  <a:pt x="106221" y="261590"/>
                </a:lnTo>
                <a:lnTo>
                  <a:pt x="132625" y="226115"/>
                </a:lnTo>
                <a:lnTo>
                  <a:pt x="161498" y="192706"/>
                </a:lnTo>
                <a:lnTo>
                  <a:pt x="192706" y="161498"/>
                </a:lnTo>
                <a:lnTo>
                  <a:pt x="226115" y="132625"/>
                </a:lnTo>
                <a:lnTo>
                  <a:pt x="261590" y="106221"/>
                </a:lnTo>
                <a:lnTo>
                  <a:pt x="298999" y="82422"/>
                </a:lnTo>
                <a:lnTo>
                  <a:pt x="338205" y="61360"/>
                </a:lnTo>
                <a:lnTo>
                  <a:pt x="379076" y="43170"/>
                </a:lnTo>
                <a:lnTo>
                  <a:pt x="421477" y="27987"/>
                </a:lnTo>
                <a:lnTo>
                  <a:pt x="465274" y="15944"/>
                </a:lnTo>
                <a:lnTo>
                  <a:pt x="510332" y="7175"/>
                </a:lnTo>
                <a:lnTo>
                  <a:pt x="556517" y="1816"/>
                </a:lnTo>
                <a:lnTo>
                  <a:pt x="603696" y="0"/>
                </a:lnTo>
                <a:lnTo>
                  <a:pt x="6745120" y="0"/>
                </a:lnTo>
                <a:lnTo>
                  <a:pt x="6792922" y="1894"/>
                </a:lnTo>
                <a:lnTo>
                  <a:pt x="6840129" y="7520"/>
                </a:lnTo>
                <a:lnTo>
                  <a:pt x="6886536" y="16795"/>
                </a:lnTo>
                <a:lnTo>
                  <a:pt x="6931942" y="29634"/>
                </a:lnTo>
                <a:lnTo>
                  <a:pt x="6976144" y="45953"/>
                </a:lnTo>
                <a:lnTo>
                  <a:pt x="7018939" y="65669"/>
                </a:lnTo>
                <a:lnTo>
                  <a:pt x="7060124" y="88697"/>
                </a:lnTo>
                <a:lnTo>
                  <a:pt x="7099498" y="114954"/>
                </a:lnTo>
                <a:lnTo>
                  <a:pt x="7136856" y="144356"/>
                </a:lnTo>
                <a:lnTo>
                  <a:pt x="7171997" y="176818"/>
                </a:lnTo>
                <a:lnTo>
                  <a:pt x="7204459" y="211959"/>
                </a:lnTo>
                <a:lnTo>
                  <a:pt x="7233861" y="249317"/>
                </a:lnTo>
                <a:lnTo>
                  <a:pt x="7260118" y="288691"/>
                </a:lnTo>
                <a:lnTo>
                  <a:pt x="7283146" y="329876"/>
                </a:lnTo>
                <a:lnTo>
                  <a:pt x="7302862" y="372671"/>
                </a:lnTo>
                <a:lnTo>
                  <a:pt x="7319181" y="416873"/>
                </a:lnTo>
                <a:lnTo>
                  <a:pt x="7332020" y="462279"/>
                </a:lnTo>
                <a:lnTo>
                  <a:pt x="7341295" y="508687"/>
                </a:lnTo>
                <a:lnTo>
                  <a:pt x="7346922" y="555893"/>
                </a:lnTo>
                <a:lnTo>
                  <a:pt x="7348816" y="603696"/>
                </a:lnTo>
                <a:lnTo>
                  <a:pt x="7348816" y="1282854"/>
                </a:lnTo>
                <a:lnTo>
                  <a:pt x="7346922" y="1330657"/>
                </a:lnTo>
                <a:lnTo>
                  <a:pt x="7341295" y="1377863"/>
                </a:lnTo>
                <a:lnTo>
                  <a:pt x="7332020" y="1424271"/>
                </a:lnTo>
                <a:lnTo>
                  <a:pt x="7319181" y="1469677"/>
                </a:lnTo>
                <a:lnTo>
                  <a:pt x="7302862" y="1513879"/>
                </a:lnTo>
                <a:lnTo>
                  <a:pt x="7283146" y="1556674"/>
                </a:lnTo>
                <a:lnTo>
                  <a:pt x="7260118" y="1597859"/>
                </a:lnTo>
                <a:lnTo>
                  <a:pt x="7233861" y="1637232"/>
                </a:lnTo>
                <a:lnTo>
                  <a:pt x="7204459" y="1674591"/>
                </a:lnTo>
                <a:lnTo>
                  <a:pt x="7171997" y="1709732"/>
                </a:lnTo>
                <a:lnTo>
                  <a:pt x="7136856" y="1742194"/>
                </a:lnTo>
                <a:lnTo>
                  <a:pt x="7099498" y="1771595"/>
                </a:lnTo>
                <a:lnTo>
                  <a:pt x="7060124" y="1797852"/>
                </a:lnTo>
                <a:lnTo>
                  <a:pt x="7018939" y="1820881"/>
                </a:lnTo>
                <a:lnTo>
                  <a:pt x="6976144" y="1840597"/>
                </a:lnTo>
                <a:lnTo>
                  <a:pt x="6931942" y="1856916"/>
                </a:lnTo>
                <a:lnTo>
                  <a:pt x="6886536" y="1869755"/>
                </a:lnTo>
                <a:lnTo>
                  <a:pt x="6840129" y="1879030"/>
                </a:lnTo>
                <a:lnTo>
                  <a:pt x="6792922" y="1884656"/>
                </a:lnTo>
                <a:lnTo>
                  <a:pt x="6745120" y="1886550"/>
                </a:lnTo>
                <a:close/>
              </a:path>
            </a:pathLst>
          </a:custGeom>
          <a:solidFill>
            <a:srgbClr val="5CB5F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700" b="1" i="0">
                <a:solidFill>
                  <a:srgbClr val="04092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CAE7FF"/>
          </a:solidFill>
        </p:spPr>
        <p:txBody>
          <a:bodyPr wrap="square" lIns="0" tIns="0" rIns="0" bIns="0" rtlCol="0"/>
          <a:lstStyle/>
          <a:p>
            <a:endParaRPr/>
          </a:p>
        </p:txBody>
      </p:sp>
      <p:sp>
        <p:nvSpPr>
          <p:cNvPr id="17" name="bg object 17"/>
          <p:cNvSpPr/>
          <p:nvPr/>
        </p:nvSpPr>
        <p:spPr>
          <a:xfrm>
            <a:off x="0" y="9014726"/>
            <a:ext cx="459105" cy="1272540"/>
          </a:xfrm>
          <a:custGeom>
            <a:avLst/>
            <a:gdLst/>
            <a:ahLst/>
            <a:cxnLst/>
            <a:rect l="l" t="t" r="r" b="b"/>
            <a:pathLst>
              <a:path w="459105" h="1272540">
                <a:moveTo>
                  <a:pt x="212229" y="1237564"/>
                </a:moveTo>
                <a:lnTo>
                  <a:pt x="0" y="1237564"/>
                </a:lnTo>
                <a:lnTo>
                  <a:pt x="0" y="1272286"/>
                </a:lnTo>
                <a:lnTo>
                  <a:pt x="200240" y="1272286"/>
                </a:lnTo>
                <a:lnTo>
                  <a:pt x="212229" y="1237564"/>
                </a:lnTo>
                <a:close/>
              </a:path>
              <a:path w="459105" h="1272540">
                <a:moveTo>
                  <a:pt x="257695" y="1193076"/>
                </a:moveTo>
                <a:lnTo>
                  <a:pt x="255765" y="1183538"/>
                </a:lnTo>
                <a:lnTo>
                  <a:pt x="250507" y="1175740"/>
                </a:lnTo>
                <a:lnTo>
                  <a:pt x="242709" y="1170470"/>
                </a:lnTo>
                <a:lnTo>
                  <a:pt x="233172" y="1168552"/>
                </a:lnTo>
                <a:lnTo>
                  <a:pt x="0" y="1168552"/>
                </a:lnTo>
                <a:lnTo>
                  <a:pt x="0" y="1217612"/>
                </a:lnTo>
                <a:lnTo>
                  <a:pt x="233172" y="1217612"/>
                </a:lnTo>
                <a:lnTo>
                  <a:pt x="242709" y="1215682"/>
                </a:lnTo>
                <a:lnTo>
                  <a:pt x="250507" y="1210424"/>
                </a:lnTo>
                <a:lnTo>
                  <a:pt x="255765" y="1202626"/>
                </a:lnTo>
                <a:lnTo>
                  <a:pt x="257695" y="1193076"/>
                </a:lnTo>
                <a:close/>
              </a:path>
              <a:path w="459105" h="1272540">
                <a:moveTo>
                  <a:pt x="257695" y="1127658"/>
                </a:moveTo>
                <a:lnTo>
                  <a:pt x="255765" y="1118108"/>
                </a:lnTo>
                <a:lnTo>
                  <a:pt x="250507" y="1110310"/>
                </a:lnTo>
                <a:lnTo>
                  <a:pt x="242709" y="1105052"/>
                </a:lnTo>
                <a:lnTo>
                  <a:pt x="233172" y="1103122"/>
                </a:lnTo>
                <a:lnTo>
                  <a:pt x="0" y="1103122"/>
                </a:lnTo>
                <a:lnTo>
                  <a:pt x="0" y="1152194"/>
                </a:lnTo>
                <a:lnTo>
                  <a:pt x="233172" y="1152194"/>
                </a:lnTo>
                <a:lnTo>
                  <a:pt x="242709" y="1150264"/>
                </a:lnTo>
                <a:lnTo>
                  <a:pt x="250507" y="1145006"/>
                </a:lnTo>
                <a:lnTo>
                  <a:pt x="255765" y="1137208"/>
                </a:lnTo>
                <a:lnTo>
                  <a:pt x="257695" y="1127658"/>
                </a:lnTo>
                <a:close/>
              </a:path>
              <a:path w="459105" h="1272540">
                <a:moveTo>
                  <a:pt x="257695" y="1062228"/>
                </a:moveTo>
                <a:lnTo>
                  <a:pt x="255765" y="1052690"/>
                </a:lnTo>
                <a:lnTo>
                  <a:pt x="250507" y="1044892"/>
                </a:lnTo>
                <a:lnTo>
                  <a:pt x="242709" y="1039634"/>
                </a:lnTo>
                <a:lnTo>
                  <a:pt x="233172" y="1037704"/>
                </a:lnTo>
                <a:lnTo>
                  <a:pt x="0" y="1037704"/>
                </a:lnTo>
                <a:lnTo>
                  <a:pt x="0" y="1086764"/>
                </a:lnTo>
                <a:lnTo>
                  <a:pt x="233172" y="1086764"/>
                </a:lnTo>
                <a:lnTo>
                  <a:pt x="242709" y="1084834"/>
                </a:lnTo>
                <a:lnTo>
                  <a:pt x="250507" y="1079576"/>
                </a:lnTo>
                <a:lnTo>
                  <a:pt x="255765" y="1071778"/>
                </a:lnTo>
                <a:lnTo>
                  <a:pt x="257695" y="1062228"/>
                </a:lnTo>
                <a:close/>
              </a:path>
              <a:path w="459105" h="1272540">
                <a:moveTo>
                  <a:pt x="458482" y="372325"/>
                </a:moveTo>
                <a:lnTo>
                  <a:pt x="452539" y="323265"/>
                </a:lnTo>
                <a:lnTo>
                  <a:pt x="440804" y="276237"/>
                </a:lnTo>
                <a:lnTo>
                  <a:pt x="423659" y="231622"/>
                </a:lnTo>
                <a:lnTo>
                  <a:pt x="401485" y="189776"/>
                </a:lnTo>
                <a:lnTo>
                  <a:pt x="374637" y="151104"/>
                </a:lnTo>
                <a:lnTo>
                  <a:pt x="343509" y="115951"/>
                </a:lnTo>
                <a:lnTo>
                  <a:pt x="308457" y="84709"/>
                </a:lnTo>
                <a:lnTo>
                  <a:pt x="269862" y="57746"/>
                </a:lnTo>
                <a:lnTo>
                  <a:pt x="252514" y="48488"/>
                </a:lnTo>
                <a:lnTo>
                  <a:pt x="228092" y="35445"/>
                </a:lnTo>
                <a:lnTo>
                  <a:pt x="183527" y="18173"/>
                </a:lnTo>
                <a:lnTo>
                  <a:pt x="136550" y="6299"/>
                </a:lnTo>
                <a:lnTo>
                  <a:pt x="87503" y="203"/>
                </a:lnTo>
                <a:lnTo>
                  <a:pt x="40386" y="0"/>
                </a:lnTo>
                <a:lnTo>
                  <a:pt x="0" y="4521"/>
                </a:lnTo>
                <a:lnTo>
                  <a:pt x="0" y="54610"/>
                </a:lnTo>
                <a:lnTo>
                  <a:pt x="9537" y="52412"/>
                </a:lnTo>
                <a:lnTo>
                  <a:pt x="62179" y="48488"/>
                </a:lnTo>
                <a:lnTo>
                  <a:pt x="69583" y="48488"/>
                </a:lnTo>
                <a:lnTo>
                  <a:pt x="77012" y="48717"/>
                </a:lnTo>
                <a:lnTo>
                  <a:pt x="130619" y="55283"/>
                </a:lnTo>
                <a:lnTo>
                  <a:pt x="174840" y="67487"/>
                </a:lnTo>
                <a:lnTo>
                  <a:pt x="216674" y="85344"/>
                </a:lnTo>
                <a:lnTo>
                  <a:pt x="255651" y="108369"/>
                </a:lnTo>
                <a:lnTo>
                  <a:pt x="291312" y="136105"/>
                </a:lnTo>
                <a:lnTo>
                  <a:pt x="323189" y="168084"/>
                </a:lnTo>
                <a:lnTo>
                  <a:pt x="350812" y="203835"/>
                </a:lnTo>
                <a:lnTo>
                  <a:pt x="373722" y="242887"/>
                </a:lnTo>
                <a:lnTo>
                  <a:pt x="391452" y="284772"/>
                </a:lnTo>
                <a:lnTo>
                  <a:pt x="403542" y="329031"/>
                </a:lnTo>
                <a:lnTo>
                  <a:pt x="409511" y="375208"/>
                </a:lnTo>
                <a:lnTo>
                  <a:pt x="408736" y="426999"/>
                </a:lnTo>
                <a:lnTo>
                  <a:pt x="400469" y="477558"/>
                </a:lnTo>
                <a:lnTo>
                  <a:pt x="384937" y="526161"/>
                </a:lnTo>
                <a:lnTo>
                  <a:pt x="362394" y="572020"/>
                </a:lnTo>
                <a:lnTo>
                  <a:pt x="333070" y="614413"/>
                </a:lnTo>
                <a:lnTo>
                  <a:pt x="303390" y="655739"/>
                </a:lnTo>
                <a:lnTo>
                  <a:pt x="278714" y="699884"/>
                </a:lnTo>
                <a:lnTo>
                  <a:pt x="259194" y="746340"/>
                </a:lnTo>
                <a:lnTo>
                  <a:pt x="245033" y="794600"/>
                </a:lnTo>
                <a:lnTo>
                  <a:pt x="236397" y="844156"/>
                </a:lnTo>
                <a:lnTo>
                  <a:pt x="233489" y="894511"/>
                </a:lnTo>
                <a:lnTo>
                  <a:pt x="233489" y="965365"/>
                </a:lnTo>
                <a:lnTo>
                  <a:pt x="225933" y="972908"/>
                </a:lnTo>
                <a:lnTo>
                  <a:pt x="0" y="972908"/>
                </a:lnTo>
                <a:lnTo>
                  <a:pt x="0" y="1021981"/>
                </a:lnTo>
                <a:lnTo>
                  <a:pt x="216636" y="1021981"/>
                </a:lnTo>
                <a:lnTo>
                  <a:pt x="242265" y="1016800"/>
                </a:lnTo>
                <a:lnTo>
                  <a:pt x="263220" y="1002652"/>
                </a:lnTo>
                <a:lnTo>
                  <a:pt x="277368" y="981697"/>
                </a:lnTo>
                <a:lnTo>
                  <a:pt x="282549" y="956068"/>
                </a:lnTo>
                <a:lnTo>
                  <a:pt x="282549" y="894511"/>
                </a:lnTo>
                <a:lnTo>
                  <a:pt x="286283" y="840841"/>
                </a:lnTo>
                <a:lnTo>
                  <a:pt x="297307" y="788301"/>
                </a:lnTo>
                <a:lnTo>
                  <a:pt x="315315" y="737666"/>
                </a:lnTo>
                <a:lnTo>
                  <a:pt x="340055" y="689711"/>
                </a:lnTo>
                <a:lnTo>
                  <a:pt x="371246" y="645236"/>
                </a:lnTo>
                <a:lnTo>
                  <a:pt x="399669" y="605231"/>
                </a:lnTo>
                <a:lnTo>
                  <a:pt x="422744" y="562368"/>
                </a:lnTo>
                <a:lnTo>
                  <a:pt x="440334" y="517144"/>
                </a:lnTo>
                <a:lnTo>
                  <a:pt x="452259" y="470065"/>
                </a:lnTo>
                <a:lnTo>
                  <a:pt x="458355" y="421627"/>
                </a:lnTo>
                <a:lnTo>
                  <a:pt x="458482" y="372325"/>
                </a:lnTo>
                <a:close/>
              </a:path>
            </a:pathLst>
          </a:custGeom>
          <a:solidFill>
            <a:srgbClr val="04092F"/>
          </a:solidFill>
        </p:spPr>
        <p:txBody>
          <a:bodyPr wrap="square" lIns="0" tIns="0" rIns="0" bIns="0" rtlCol="0"/>
          <a:lstStyle/>
          <a:p>
            <a:endParaRPr/>
          </a:p>
        </p:txBody>
      </p:sp>
      <p:sp>
        <p:nvSpPr>
          <p:cNvPr id="18" name="bg object 18"/>
          <p:cNvSpPr/>
          <p:nvPr/>
        </p:nvSpPr>
        <p:spPr>
          <a:xfrm>
            <a:off x="37879" y="8605245"/>
            <a:ext cx="49530" cy="303530"/>
          </a:xfrm>
          <a:custGeom>
            <a:avLst/>
            <a:gdLst/>
            <a:ahLst/>
            <a:cxnLst/>
            <a:rect l="l" t="t" r="r" b="b"/>
            <a:pathLst>
              <a:path w="49530" h="303529">
                <a:moveTo>
                  <a:pt x="24533" y="302911"/>
                </a:moveTo>
                <a:lnTo>
                  <a:pt x="14982" y="300982"/>
                </a:lnTo>
                <a:lnTo>
                  <a:pt x="7184" y="295724"/>
                </a:lnTo>
                <a:lnTo>
                  <a:pt x="1927" y="287927"/>
                </a:lnTo>
                <a:lnTo>
                  <a:pt x="0" y="278380"/>
                </a:lnTo>
                <a:lnTo>
                  <a:pt x="0" y="24530"/>
                </a:lnTo>
                <a:lnTo>
                  <a:pt x="1927" y="14983"/>
                </a:lnTo>
                <a:lnTo>
                  <a:pt x="7184" y="7186"/>
                </a:lnTo>
                <a:lnTo>
                  <a:pt x="14982" y="1928"/>
                </a:lnTo>
                <a:lnTo>
                  <a:pt x="24533" y="0"/>
                </a:lnTo>
                <a:lnTo>
                  <a:pt x="34083" y="1928"/>
                </a:lnTo>
                <a:lnTo>
                  <a:pt x="41880" y="7186"/>
                </a:lnTo>
                <a:lnTo>
                  <a:pt x="47137" y="14983"/>
                </a:lnTo>
                <a:lnTo>
                  <a:pt x="49065" y="24530"/>
                </a:lnTo>
                <a:lnTo>
                  <a:pt x="49065" y="278380"/>
                </a:lnTo>
                <a:lnTo>
                  <a:pt x="47137" y="287927"/>
                </a:lnTo>
                <a:lnTo>
                  <a:pt x="41880" y="295724"/>
                </a:lnTo>
                <a:lnTo>
                  <a:pt x="34083" y="300982"/>
                </a:lnTo>
                <a:lnTo>
                  <a:pt x="24533" y="302911"/>
                </a:lnTo>
                <a:close/>
              </a:path>
            </a:pathLst>
          </a:custGeom>
          <a:solidFill>
            <a:srgbClr val="04092F"/>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436642" y="8844771"/>
            <a:ext cx="228570" cy="228563"/>
          </a:xfrm>
          <a:prstGeom prst="rect">
            <a:avLst/>
          </a:prstGeom>
        </p:spPr>
      </p:pic>
      <p:sp>
        <p:nvSpPr>
          <p:cNvPr id="20" name="bg object 20"/>
          <p:cNvSpPr/>
          <p:nvPr/>
        </p:nvSpPr>
        <p:spPr>
          <a:xfrm>
            <a:off x="601839" y="9423039"/>
            <a:ext cx="302895" cy="49530"/>
          </a:xfrm>
          <a:custGeom>
            <a:avLst/>
            <a:gdLst/>
            <a:ahLst/>
            <a:cxnLst/>
            <a:rect l="l" t="t" r="r" b="b"/>
            <a:pathLst>
              <a:path w="302894" h="49529">
                <a:moveTo>
                  <a:pt x="278371" y="49063"/>
                </a:moveTo>
                <a:lnTo>
                  <a:pt x="24525" y="49063"/>
                </a:lnTo>
                <a:lnTo>
                  <a:pt x="14981" y="47136"/>
                </a:lnTo>
                <a:lnTo>
                  <a:pt x="7185" y="41879"/>
                </a:lnTo>
                <a:lnTo>
                  <a:pt x="1928" y="34082"/>
                </a:lnTo>
                <a:lnTo>
                  <a:pt x="0" y="24533"/>
                </a:lnTo>
                <a:lnTo>
                  <a:pt x="1928" y="14982"/>
                </a:lnTo>
                <a:lnTo>
                  <a:pt x="7185" y="7184"/>
                </a:lnTo>
                <a:lnTo>
                  <a:pt x="14981" y="1927"/>
                </a:lnTo>
                <a:lnTo>
                  <a:pt x="24525" y="0"/>
                </a:lnTo>
                <a:lnTo>
                  <a:pt x="278371" y="0"/>
                </a:lnTo>
                <a:lnTo>
                  <a:pt x="287914" y="1927"/>
                </a:lnTo>
                <a:lnTo>
                  <a:pt x="295710" y="7184"/>
                </a:lnTo>
                <a:lnTo>
                  <a:pt x="300968" y="14982"/>
                </a:lnTo>
                <a:lnTo>
                  <a:pt x="302897" y="24533"/>
                </a:lnTo>
                <a:lnTo>
                  <a:pt x="300968" y="34082"/>
                </a:lnTo>
                <a:lnTo>
                  <a:pt x="295710" y="41879"/>
                </a:lnTo>
                <a:lnTo>
                  <a:pt x="287914" y="47136"/>
                </a:lnTo>
                <a:lnTo>
                  <a:pt x="278371" y="49063"/>
                </a:lnTo>
                <a:close/>
              </a:path>
            </a:pathLst>
          </a:custGeom>
          <a:solidFill>
            <a:srgbClr val="04092F"/>
          </a:solidFill>
        </p:spPr>
        <p:txBody>
          <a:bodyPr wrap="square" lIns="0" tIns="0" rIns="0" bIns="0" rtlCol="0"/>
          <a:lstStyle/>
          <a:p>
            <a:endParaRPr/>
          </a:p>
        </p:txBody>
      </p:sp>
      <p:pic>
        <p:nvPicPr>
          <p:cNvPr id="21" name="bg object 21"/>
          <p:cNvPicPr/>
          <p:nvPr/>
        </p:nvPicPr>
        <p:blipFill>
          <a:blip r:embed="rId8" cstate="print"/>
          <a:stretch>
            <a:fillRect/>
          </a:stretch>
        </p:blipFill>
        <p:spPr>
          <a:xfrm>
            <a:off x="436645" y="9821806"/>
            <a:ext cx="228571" cy="228568"/>
          </a:xfrm>
          <a:prstGeom prst="rect">
            <a:avLst/>
          </a:prstGeom>
        </p:spPr>
      </p:pic>
      <p:pic>
        <p:nvPicPr>
          <p:cNvPr id="22" name="bg object 22"/>
          <p:cNvPicPr/>
          <p:nvPr/>
        </p:nvPicPr>
        <p:blipFill>
          <a:blip r:embed="rId9" cstate="print"/>
          <a:stretch>
            <a:fillRect/>
          </a:stretch>
        </p:blipFill>
        <p:spPr>
          <a:xfrm>
            <a:off x="16347459" y="8640254"/>
            <a:ext cx="1940540" cy="1638300"/>
          </a:xfrm>
          <a:prstGeom prst="rect">
            <a:avLst/>
          </a:prstGeom>
        </p:spPr>
      </p:pic>
      <p:pic>
        <p:nvPicPr>
          <p:cNvPr id="23" name="bg object 23"/>
          <p:cNvPicPr/>
          <p:nvPr/>
        </p:nvPicPr>
        <p:blipFill>
          <a:blip r:embed="rId10" cstate="print"/>
          <a:stretch>
            <a:fillRect/>
          </a:stretch>
        </p:blipFill>
        <p:spPr>
          <a:xfrm>
            <a:off x="0" y="156082"/>
            <a:ext cx="2440119" cy="1018540"/>
          </a:xfrm>
          <a:prstGeom prst="rect">
            <a:avLst/>
          </a:prstGeom>
        </p:spPr>
      </p:pic>
      <p:pic>
        <p:nvPicPr>
          <p:cNvPr id="24" name="bg object 24"/>
          <p:cNvPicPr/>
          <p:nvPr/>
        </p:nvPicPr>
        <p:blipFill>
          <a:blip r:embed="rId11" cstate="print"/>
          <a:stretch>
            <a:fillRect/>
          </a:stretch>
        </p:blipFill>
        <p:spPr>
          <a:xfrm>
            <a:off x="16271013" y="370913"/>
            <a:ext cx="1588557" cy="1666094"/>
          </a:xfrm>
          <a:prstGeom prst="rect">
            <a:avLst/>
          </a:prstGeom>
        </p:spPr>
      </p:pic>
      <p:sp>
        <p:nvSpPr>
          <p:cNvPr id="2" name="Holder 2"/>
          <p:cNvSpPr>
            <a:spLocks noGrp="1"/>
          </p:cNvSpPr>
          <p:nvPr>
            <p:ph type="title"/>
          </p:nvPr>
        </p:nvSpPr>
        <p:spPr>
          <a:xfrm>
            <a:off x="6014181" y="536955"/>
            <a:ext cx="6259636" cy="894080"/>
          </a:xfrm>
          <a:prstGeom prst="rect">
            <a:avLst/>
          </a:prstGeom>
        </p:spPr>
        <p:txBody>
          <a:bodyPr wrap="square" lIns="0" tIns="0" rIns="0" bIns="0">
            <a:spAutoFit/>
          </a:bodyPr>
          <a:lstStyle>
            <a:lvl1pPr>
              <a:defRPr sz="5700" b="1" i="0">
                <a:solidFill>
                  <a:srgbClr val="04092F"/>
                </a:solidFill>
                <a:latin typeface="Arial"/>
                <a:cs typeface="Arial"/>
              </a:defRPr>
            </a:lvl1pPr>
          </a:lstStyle>
          <a:p>
            <a:endParaRPr/>
          </a:p>
        </p:txBody>
      </p:sp>
      <p:sp>
        <p:nvSpPr>
          <p:cNvPr id="3" name="Holder 3"/>
          <p:cNvSpPr>
            <a:spLocks noGrp="1"/>
          </p:cNvSpPr>
          <p:nvPr>
            <p:ph type="body" idx="1"/>
          </p:nvPr>
        </p:nvSpPr>
        <p:spPr>
          <a:xfrm>
            <a:off x="3060560" y="2471140"/>
            <a:ext cx="12166879" cy="6449695"/>
          </a:xfrm>
          <a:prstGeom prst="rect">
            <a:avLst/>
          </a:prstGeom>
        </p:spPr>
        <p:txBody>
          <a:bodyPr wrap="square" lIns="0" tIns="0" rIns="0" bIns="0">
            <a:spAutoFit/>
          </a:bodyPr>
          <a:lstStyle>
            <a:lvl1pPr>
              <a:defRPr sz="3600" b="1" i="0">
                <a:solidFill>
                  <a:srgbClr val="04092F"/>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png"/><Relationship Id="rId7"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5FB"/>
          </a:solidFill>
        </p:spPr>
        <p:txBody>
          <a:bodyPr wrap="square" lIns="0" tIns="0" rIns="0" bIns="0" rtlCol="0"/>
          <a:lstStyle/>
          <a:p>
            <a:endParaRPr/>
          </a:p>
        </p:txBody>
      </p:sp>
      <p:sp>
        <p:nvSpPr>
          <p:cNvPr id="3" name="object 3"/>
          <p:cNvSpPr/>
          <p:nvPr/>
        </p:nvSpPr>
        <p:spPr>
          <a:xfrm>
            <a:off x="1474343" y="8271840"/>
            <a:ext cx="793115" cy="1301115"/>
          </a:xfrm>
          <a:custGeom>
            <a:avLst/>
            <a:gdLst/>
            <a:ahLst/>
            <a:cxnLst/>
            <a:rect l="l" t="t" r="r" b="b"/>
            <a:pathLst>
              <a:path w="793114" h="1301115">
                <a:moveTo>
                  <a:pt x="546620" y="1237564"/>
                </a:moveTo>
                <a:lnTo>
                  <a:pt x="246976" y="1237564"/>
                </a:lnTo>
                <a:lnTo>
                  <a:pt x="268770" y="1300695"/>
                </a:lnTo>
                <a:lnTo>
                  <a:pt x="524814" y="1300695"/>
                </a:lnTo>
                <a:lnTo>
                  <a:pt x="546620" y="1237564"/>
                </a:lnTo>
                <a:close/>
              </a:path>
              <a:path w="793114" h="1301115">
                <a:moveTo>
                  <a:pt x="592086" y="1193088"/>
                </a:moveTo>
                <a:lnTo>
                  <a:pt x="590156" y="1183538"/>
                </a:lnTo>
                <a:lnTo>
                  <a:pt x="584898" y="1175740"/>
                </a:lnTo>
                <a:lnTo>
                  <a:pt x="577100" y="1170482"/>
                </a:lnTo>
                <a:lnTo>
                  <a:pt x="567550" y="1168552"/>
                </a:lnTo>
                <a:lnTo>
                  <a:pt x="226034" y="1168552"/>
                </a:lnTo>
                <a:lnTo>
                  <a:pt x="216484" y="1170482"/>
                </a:lnTo>
                <a:lnTo>
                  <a:pt x="208686" y="1175740"/>
                </a:lnTo>
                <a:lnTo>
                  <a:pt x="203428" y="1183538"/>
                </a:lnTo>
                <a:lnTo>
                  <a:pt x="201498" y="1193088"/>
                </a:lnTo>
                <a:lnTo>
                  <a:pt x="203428" y="1202626"/>
                </a:lnTo>
                <a:lnTo>
                  <a:pt x="208686" y="1210437"/>
                </a:lnTo>
                <a:lnTo>
                  <a:pt x="216484" y="1215694"/>
                </a:lnTo>
                <a:lnTo>
                  <a:pt x="226034" y="1217612"/>
                </a:lnTo>
                <a:lnTo>
                  <a:pt x="567550" y="1217612"/>
                </a:lnTo>
                <a:lnTo>
                  <a:pt x="577100" y="1215694"/>
                </a:lnTo>
                <a:lnTo>
                  <a:pt x="584898" y="1210437"/>
                </a:lnTo>
                <a:lnTo>
                  <a:pt x="590156" y="1202626"/>
                </a:lnTo>
                <a:lnTo>
                  <a:pt x="592086" y="1193088"/>
                </a:lnTo>
                <a:close/>
              </a:path>
              <a:path w="793114" h="1301115">
                <a:moveTo>
                  <a:pt x="592086" y="1127658"/>
                </a:moveTo>
                <a:lnTo>
                  <a:pt x="590156" y="1118108"/>
                </a:lnTo>
                <a:lnTo>
                  <a:pt x="584898" y="1110310"/>
                </a:lnTo>
                <a:lnTo>
                  <a:pt x="577100" y="1105052"/>
                </a:lnTo>
                <a:lnTo>
                  <a:pt x="567550" y="1103122"/>
                </a:lnTo>
                <a:lnTo>
                  <a:pt x="226034" y="1103122"/>
                </a:lnTo>
                <a:lnTo>
                  <a:pt x="216484" y="1105052"/>
                </a:lnTo>
                <a:lnTo>
                  <a:pt x="208686" y="1110310"/>
                </a:lnTo>
                <a:lnTo>
                  <a:pt x="203428" y="1118108"/>
                </a:lnTo>
                <a:lnTo>
                  <a:pt x="201498" y="1127658"/>
                </a:lnTo>
                <a:lnTo>
                  <a:pt x="203428" y="1137208"/>
                </a:lnTo>
                <a:lnTo>
                  <a:pt x="208686" y="1145006"/>
                </a:lnTo>
                <a:lnTo>
                  <a:pt x="216484" y="1150264"/>
                </a:lnTo>
                <a:lnTo>
                  <a:pt x="226034" y="1152194"/>
                </a:lnTo>
                <a:lnTo>
                  <a:pt x="567550" y="1152194"/>
                </a:lnTo>
                <a:lnTo>
                  <a:pt x="577100" y="1150264"/>
                </a:lnTo>
                <a:lnTo>
                  <a:pt x="584898" y="1145006"/>
                </a:lnTo>
                <a:lnTo>
                  <a:pt x="590156" y="1137208"/>
                </a:lnTo>
                <a:lnTo>
                  <a:pt x="592086" y="1127658"/>
                </a:lnTo>
                <a:close/>
              </a:path>
              <a:path w="793114" h="1301115">
                <a:moveTo>
                  <a:pt x="592086" y="1062240"/>
                </a:moveTo>
                <a:lnTo>
                  <a:pt x="590156" y="1052690"/>
                </a:lnTo>
                <a:lnTo>
                  <a:pt x="584898" y="1044892"/>
                </a:lnTo>
                <a:lnTo>
                  <a:pt x="577100" y="1039634"/>
                </a:lnTo>
                <a:lnTo>
                  <a:pt x="567550" y="1037704"/>
                </a:lnTo>
                <a:lnTo>
                  <a:pt x="226034" y="1037704"/>
                </a:lnTo>
                <a:lnTo>
                  <a:pt x="216484" y="1039634"/>
                </a:lnTo>
                <a:lnTo>
                  <a:pt x="208686" y="1044892"/>
                </a:lnTo>
                <a:lnTo>
                  <a:pt x="203428" y="1052690"/>
                </a:lnTo>
                <a:lnTo>
                  <a:pt x="201498" y="1062240"/>
                </a:lnTo>
                <a:lnTo>
                  <a:pt x="203428" y="1071778"/>
                </a:lnTo>
                <a:lnTo>
                  <a:pt x="208686" y="1079576"/>
                </a:lnTo>
                <a:lnTo>
                  <a:pt x="216484" y="1084846"/>
                </a:lnTo>
                <a:lnTo>
                  <a:pt x="226034" y="1086764"/>
                </a:lnTo>
                <a:lnTo>
                  <a:pt x="567550" y="1086764"/>
                </a:lnTo>
                <a:lnTo>
                  <a:pt x="577100" y="1084846"/>
                </a:lnTo>
                <a:lnTo>
                  <a:pt x="584898" y="1079576"/>
                </a:lnTo>
                <a:lnTo>
                  <a:pt x="590156" y="1071778"/>
                </a:lnTo>
                <a:lnTo>
                  <a:pt x="592086" y="1062240"/>
                </a:lnTo>
                <a:close/>
              </a:path>
              <a:path w="793114" h="1301115">
                <a:moveTo>
                  <a:pt x="792873" y="372325"/>
                </a:moveTo>
                <a:lnTo>
                  <a:pt x="786930" y="323265"/>
                </a:lnTo>
                <a:lnTo>
                  <a:pt x="775195" y="276237"/>
                </a:lnTo>
                <a:lnTo>
                  <a:pt x="758050" y="231622"/>
                </a:lnTo>
                <a:lnTo>
                  <a:pt x="743902" y="204939"/>
                </a:lnTo>
                <a:lnTo>
                  <a:pt x="743902" y="375208"/>
                </a:lnTo>
                <a:lnTo>
                  <a:pt x="743127" y="426999"/>
                </a:lnTo>
                <a:lnTo>
                  <a:pt x="734860" y="477570"/>
                </a:lnTo>
                <a:lnTo>
                  <a:pt x="719328" y="526161"/>
                </a:lnTo>
                <a:lnTo>
                  <a:pt x="696785" y="572033"/>
                </a:lnTo>
                <a:lnTo>
                  <a:pt x="667461" y="614413"/>
                </a:lnTo>
                <a:lnTo>
                  <a:pt x="637781" y="655739"/>
                </a:lnTo>
                <a:lnTo>
                  <a:pt x="613105" y="699884"/>
                </a:lnTo>
                <a:lnTo>
                  <a:pt x="593585" y="746340"/>
                </a:lnTo>
                <a:lnTo>
                  <a:pt x="579424" y="794600"/>
                </a:lnTo>
                <a:lnTo>
                  <a:pt x="570788" y="844169"/>
                </a:lnTo>
                <a:lnTo>
                  <a:pt x="567956" y="893102"/>
                </a:lnTo>
                <a:lnTo>
                  <a:pt x="567880" y="965365"/>
                </a:lnTo>
                <a:lnTo>
                  <a:pt x="560324" y="972921"/>
                </a:lnTo>
                <a:lnTo>
                  <a:pt x="243052" y="972921"/>
                </a:lnTo>
                <a:lnTo>
                  <a:pt x="235800" y="971448"/>
                </a:lnTo>
                <a:lnTo>
                  <a:pt x="229870" y="967447"/>
                </a:lnTo>
                <a:lnTo>
                  <a:pt x="225869" y="961529"/>
                </a:lnTo>
                <a:lnTo>
                  <a:pt x="224396" y="954278"/>
                </a:lnTo>
                <a:lnTo>
                  <a:pt x="224396" y="893102"/>
                </a:lnTo>
                <a:lnTo>
                  <a:pt x="221500" y="843216"/>
                </a:lnTo>
                <a:lnTo>
                  <a:pt x="212852" y="794054"/>
                </a:lnTo>
                <a:lnTo>
                  <a:pt x="198589" y="745934"/>
                </a:lnTo>
                <a:lnTo>
                  <a:pt x="178790" y="699135"/>
                </a:lnTo>
                <a:lnTo>
                  <a:pt x="153568" y="653935"/>
                </a:lnTo>
                <a:lnTo>
                  <a:pt x="123037" y="610654"/>
                </a:lnTo>
                <a:lnTo>
                  <a:pt x="96761" y="572236"/>
                </a:lnTo>
                <a:lnTo>
                  <a:pt x="76098" y="531202"/>
                </a:lnTo>
                <a:lnTo>
                  <a:pt x="61163" y="487934"/>
                </a:lnTo>
                <a:lnTo>
                  <a:pt x="52120" y="442810"/>
                </a:lnTo>
                <a:lnTo>
                  <a:pt x="49072" y="396214"/>
                </a:lnTo>
                <a:lnTo>
                  <a:pt x="52285" y="348399"/>
                </a:lnTo>
                <a:lnTo>
                  <a:pt x="61772" y="302196"/>
                </a:lnTo>
                <a:lnTo>
                  <a:pt x="77368" y="258089"/>
                </a:lnTo>
                <a:lnTo>
                  <a:pt x="98844" y="216509"/>
                </a:lnTo>
                <a:lnTo>
                  <a:pt x="125958" y="178003"/>
                </a:lnTo>
                <a:lnTo>
                  <a:pt x="158661" y="142836"/>
                </a:lnTo>
                <a:lnTo>
                  <a:pt x="199885" y="109486"/>
                </a:lnTo>
                <a:lnTo>
                  <a:pt x="244944" y="83146"/>
                </a:lnTo>
                <a:lnTo>
                  <a:pt x="293166" y="64046"/>
                </a:lnTo>
                <a:lnTo>
                  <a:pt x="343928" y="52425"/>
                </a:lnTo>
                <a:lnTo>
                  <a:pt x="396570" y="48488"/>
                </a:lnTo>
                <a:lnTo>
                  <a:pt x="403974" y="48488"/>
                </a:lnTo>
                <a:lnTo>
                  <a:pt x="465010" y="55283"/>
                </a:lnTo>
                <a:lnTo>
                  <a:pt x="509231" y="67487"/>
                </a:lnTo>
                <a:lnTo>
                  <a:pt x="551065" y="85344"/>
                </a:lnTo>
                <a:lnTo>
                  <a:pt x="590042" y="108369"/>
                </a:lnTo>
                <a:lnTo>
                  <a:pt x="625703" y="136105"/>
                </a:lnTo>
                <a:lnTo>
                  <a:pt x="657580" y="168084"/>
                </a:lnTo>
                <a:lnTo>
                  <a:pt x="685203" y="203835"/>
                </a:lnTo>
                <a:lnTo>
                  <a:pt x="708113" y="242887"/>
                </a:lnTo>
                <a:lnTo>
                  <a:pt x="725843" y="284772"/>
                </a:lnTo>
                <a:lnTo>
                  <a:pt x="737933" y="329044"/>
                </a:lnTo>
                <a:lnTo>
                  <a:pt x="743902" y="375208"/>
                </a:lnTo>
                <a:lnTo>
                  <a:pt x="743902" y="204939"/>
                </a:lnTo>
                <a:lnTo>
                  <a:pt x="709028" y="151104"/>
                </a:lnTo>
                <a:lnTo>
                  <a:pt x="677900" y="115951"/>
                </a:lnTo>
                <a:lnTo>
                  <a:pt x="642848" y="84709"/>
                </a:lnTo>
                <a:lnTo>
                  <a:pt x="604253" y="57759"/>
                </a:lnTo>
                <a:lnTo>
                  <a:pt x="562483" y="35445"/>
                </a:lnTo>
                <a:lnTo>
                  <a:pt x="517918" y="18173"/>
                </a:lnTo>
                <a:lnTo>
                  <a:pt x="470928" y="6299"/>
                </a:lnTo>
                <a:lnTo>
                  <a:pt x="421894" y="203"/>
                </a:lnTo>
                <a:lnTo>
                  <a:pt x="374777" y="0"/>
                </a:lnTo>
                <a:lnTo>
                  <a:pt x="328663" y="5156"/>
                </a:lnTo>
                <a:lnTo>
                  <a:pt x="283895" y="15557"/>
                </a:lnTo>
                <a:lnTo>
                  <a:pt x="240804" y="31064"/>
                </a:lnTo>
                <a:lnTo>
                  <a:pt x="199745" y="51574"/>
                </a:lnTo>
                <a:lnTo>
                  <a:pt x="161048" y="76949"/>
                </a:lnTo>
                <a:lnTo>
                  <a:pt x="125044" y="107086"/>
                </a:lnTo>
                <a:lnTo>
                  <a:pt x="93103" y="140906"/>
                </a:lnTo>
                <a:lnTo>
                  <a:pt x="65557" y="177939"/>
                </a:lnTo>
                <a:lnTo>
                  <a:pt x="42468" y="217919"/>
                </a:lnTo>
                <a:lnTo>
                  <a:pt x="24193" y="260172"/>
                </a:lnTo>
                <a:lnTo>
                  <a:pt x="10896" y="304292"/>
                </a:lnTo>
                <a:lnTo>
                  <a:pt x="2755" y="349796"/>
                </a:lnTo>
                <a:lnTo>
                  <a:pt x="0" y="396214"/>
                </a:lnTo>
                <a:lnTo>
                  <a:pt x="3479" y="449389"/>
                </a:lnTo>
                <a:lnTo>
                  <a:pt x="13817" y="500888"/>
                </a:lnTo>
                <a:lnTo>
                  <a:pt x="30861" y="550265"/>
                </a:lnTo>
                <a:lnTo>
                  <a:pt x="54444" y="597103"/>
                </a:lnTo>
                <a:lnTo>
                  <a:pt x="84442" y="640956"/>
                </a:lnTo>
                <a:lnTo>
                  <a:pt x="116725" y="687692"/>
                </a:lnTo>
                <a:lnTo>
                  <a:pt x="142125" y="736727"/>
                </a:lnTo>
                <a:lnTo>
                  <a:pt x="160464" y="787615"/>
                </a:lnTo>
                <a:lnTo>
                  <a:pt x="171589" y="839889"/>
                </a:lnTo>
                <a:lnTo>
                  <a:pt x="175336" y="893102"/>
                </a:lnTo>
                <a:lnTo>
                  <a:pt x="175336" y="954278"/>
                </a:lnTo>
                <a:lnTo>
                  <a:pt x="180670" y="980605"/>
                </a:lnTo>
                <a:lnTo>
                  <a:pt x="195186" y="1002131"/>
                </a:lnTo>
                <a:lnTo>
                  <a:pt x="216725" y="1016660"/>
                </a:lnTo>
                <a:lnTo>
                  <a:pt x="243052" y="1021981"/>
                </a:lnTo>
                <a:lnTo>
                  <a:pt x="551027" y="1021981"/>
                </a:lnTo>
                <a:lnTo>
                  <a:pt x="597611" y="1002665"/>
                </a:lnTo>
                <a:lnTo>
                  <a:pt x="616940" y="956068"/>
                </a:lnTo>
                <a:lnTo>
                  <a:pt x="617042" y="893102"/>
                </a:lnTo>
                <a:lnTo>
                  <a:pt x="620674" y="840841"/>
                </a:lnTo>
                <a:lnTo>
                  <a:pt x="631685" y="788301"/>
                </a:lnTo>
                <a:lnTo>
                  <a:pt x="649706" y="737666"/>
                </a:lnTo>
                <a:lnTo>
                  <a:pt x="674446" y="689711"/>
                </a:lnTo>
                <a:lnTo>
                  <a:pt x="705637" y="645236"/>
                </a:lnTo>
                <a:lnTo>
                  <a:pt x="734060" y="605231"/>
                </a:lnTo>
                <a:lnTo>
                  <a:pt x="757135" y="562368"/>
                </a:lnTo>
                <a:lnTo>
                  <a:pt x="774725" y="517144"/>
                </a:lnTo>
                <a:lnTo>
                  <a:pt x="786650" y="470077"/>
                </a:lnTo>
                <a:lnTo>
                  <a:pt x="792746" y="421640"/>
                </a:lnTo>
                <a:lnTo>
                  <a:pt x="792873" y="372325"/>
                </a:lnTo>
                <a:close/>
              </a:path>
            </a:pathLst>
          </a:custGeom>
          <a:solidFill>
            <a:srgbClr val="12219D"/>
          </a:solidFill>
        </p:spPr>
        <p:txBody>
          <a:bodyPr wrap="square" lIns="0" tIns="0" rIns="0" bIns="0" rtlCol="0"/>
          <a:lstStyle/>
          <a:p>
            <a:endParaRPr/>
          </a:p>
        </p:txBody>
      </p:sp>
      <p:sp>
        <p:nvSpPr>
          <p:cNvPr id="4" name="object 4"/>
          <p:cNvSpPr/>
          <p:nvPr/>
        </p:nvSpPr>
        <p:spPr>
          <a:xfrm>
            <a:off x="1846611" y="7862361"/>
            <a:ext cx="49530" cy="303530"/>
          </a:xfrm>
          <a:custGeom>
            <a:avLst/>
            <a:gdLst/>
            <a:ahLst/>
            <a:cxnLst/>
            <a:rect l="l" t="t" r="r" b="b"/>
            <a:pathLst>
              <a:path w="49530" h="303529">
                <a:moveTo>
                  <a:pt x="24533" y="302911"/>
                </a:moveTo>
                <a:lnTo>
                  <a:pt x="14982" y="300982"/>
                </a:lnTo>
                <a:lnTo>
                  <a:pt x="7184" y="295724"/>
                </a:lnTo>
                <a:lnTo>
                  <a:pt x="1927" y="287927"/>
                </a:lnTo>
                <a:lnTo>
                  <a:pt x="0" y="278380"/>
                </a:lnTo>
                <a:lnTo>
                  <a:pt x="0" y="24530"/>
                </a:lnTo>
                <a:lnTo>
                  <a:pt x="1927" y="14983"/>
                </a:lnTo>
                <a:lnTo>
                  <a:pt x="7184" y="7186"/>
                </a:lnTo>
                <a:lnTo>
                  <a:pt x="14982" y="1928"/>
                </a:lnTo>
                <a:lnTo>
                  <a:pt x="24533" y="0"/>
                </a:lnTo>
                <a:lnTo>
                  <a:pt x="34083" y="1928"/>
                </a:lnTo>
                <a:lnTo>
                  <a:pt x="41880" y="7186"/>
                </a:lnTo>
                <a:lnTo>
                  <a:pt x="47137" y="14983"/>
                </a:lnTo>
                <a:lnTo>
                  <a:pt x="49065" y="24530"/>
                </a:lnTo>
                <a:lnTo>
                  <a:pt x="49065" y="278380"/>
                </a:lnTo>
                <a:lnTo>
                  <a:pt x="47137" y="287927"/>
                </a:lnTo>
                <a:lnTo>
                  <a:pt x="41880" y="295724"/>
                </a:lnTo>
                <a:lnTo>
                  <a:pt x="34083" y="300982"/>
                </a:lnTo>
                <a:lnTo>
                  <a:pt x="24533" y="302911"/>
                </a:lnTo>
                <a:close/>
              </a:path>
            </a:pathLst>
          </a:custGeom>
          <a:solidFill>
            <a:srgbClr val="12219D"/>
          </a:solidFill>
        </p:spPr>
        <p:txBody>
          <a:bodyPr wrap="square" lIns="0" tIns="0" rIns="0" bIns="0" rtlCol="0"/>
          <a:lstStyle/>
          <a:p>
            <a:endParaRPr/>
          </a:p>
        </p:txBody>
      </p:sp>
      <p:pic>
        <p:nvPicPr>
          <p:cNvPr id="5" name="object 5"/>
          <p:cNvPicPr/>
          <p:nvPr/>
        </p:nvPicPr>
        <p:blipFill>
          <a:blip r:embed="rId2" cstate="print"/>
          <a:stretch>
            <a:fillRect/>
          </a:stretch>
        </p:blipFill>
        <p:spPr>
          <a:xfrm>
            <a:off x="2245375" y="8101888"/>
            <a:ext cx="228570" cy="228563"/>
          </a:xfrm>
          <a:prstGeom prst="rect">
            <a:avLst/>
          </a:prstGeom>
        </p:spPr>
      </p:pic>
      <p:sp>
        <p:nvSpPr>
          <p:cNvPr id="6" name="object 6"/>
          <p:cNvSpPr/>
          <p:nvPr/>
        </p:nvSpPr>
        <p:spPr>
          <a:xfrm>
            <a:off x="2410572" y="8680155"/>
            <a:ext cx="302895" cy="49530"/>
          </a:xfrm>
          <a:custGeom>
            <a:avLst/>
            <a:gdLst/>
            <a:ahLst/>
            <a:cxnLst/>
            <a:rect l="l" t="t" r="r" b="b"/>
            <a:pathLst>
              <a:path w="302894" h="49529">
                <a:moveTo>
                  <a:pt x="278371" y="49063"/>
                </a:moveTo>
                <a:lnTo>
                  <a:pt x="24525" y="49063"/>
                </a:lnTo>
                <a:lnTo>
                  <a:pt x="14981" y="47136"/>
                </a:lnTo>
                <a:lnTo>
                  <a:pt x="7185" y="41879"/>
                </a:lnTo>
                <a:lnTo>
                  <a:pt x="1928" y="34082"/>
                </a:lnTo>
                <a:lnTo>
                  <a:pt x="0" y="24533"/>
                </a:lnTo>
                <a:lnTo>
                  <a:pt x="1928" y="14982"/>
                </a:lnTo>
                <a:lnTo>
                  <a:pt x="7185" y="7184"/>
                </a:lnTo>
                <a:lnTo>
                  <a:pt x="14981" y="1927"/>
                </a:lnTo>
                <a:lnTo>
                  <a:pt x="24525" y="0"/>
                </a:lnTo>
                <a:lnTo>
                  <a:pt x="278371" y="0"/>
                </a:lnTo>
                <a:lnTo>
                  <a:pt x="287914" y="1927"/>
                </a:lnTo>
                <a:lnTo>
                  <a:pt x="295710" y="7184"/>
                </a:lnTo>
                <a:lnTo>
                  <a:pt x="300968" y="14982"/>
                </a:lnTo>
                <a:lnTo>
                  <a:pt x="302897" y="24533"/>
                </a:lnTo>
                <a:lnTo>
                  <a:pt x="300968" y="34082"/>
                </a:lnTo>
                <a:lnTo>
                  <a:pt x="295710" y="41879"/>
                </a:lnTo>
                <a:lnTo>
                  <a:pt x="287914" y="47136"/>
                </a:lnTo>
                <a:lnTo>
                  <a:pt x="278371" y="49063"/>
                </a:lnTo>
                <a:close/>
              </a:path>
            </a:pathLst>
          </a:custGeom>
          <a:solidFill>
            <a:srgbClr val="12219D"/>
          </a:solidFill>
        </p:spPr>
        <p:txBody>
          <a:bodyPr wrap="square" lIns="0" tIns="0" rIns="0" bIns="0" rtlCol="0"/>
          <a:lstStyle/>
          <a:p>
            <a:endParaRPr/>
          </a:p>
        </p:txBody>
      </p:sp>
      <p:pic>
        <p:nvPicPr>
          <p:cNvPr id="7" name="object 7"/>
          <p:cNvPicPr/>
          <p:nvPr/>
        </p:nvPicPr>
        <p:blipFill>
          <a:blip r:embed="rId3" cstate="print"/>
          <a:stretch>
            <a:fillRect/>
          </a:stretch>
        </p:blipFill>
        <p:spPr>
          <a:xfrm>
            <a:off x="2245377" y="9078923"/>
            <a:ext cx="228571" cy="228568"/>
          </a:xfrm>
          <a:prstGeom prst="rect">
            <a:avLst/>
          </a:prstGeom>
        </p:spPr>
      </p:pic>
      <p:pic>
        <p:nvPicPr>
          <p:cNvPr id="8" name="object 8"/>
          <p:cNvPicPr/>
          <p:nvPr/>
        </p:nvPicPr>
        <p:blipFill>
          <a:blip r:embed="rId4" cstate="print"/>
          <a:stretch>
            <a:fillRect/>
          </a:stretch>
        </p:blipFill>
        <p:spPr>
          <a:xfrm>
            <a:off x="1268340" y="9078923"/>
            <a:ext cx="228568" cy="228568"/>
          </a:xfrm>
          <a:prstGeom prst="rect">
            <a:avLst/>
          </a:prstGeom>
        </p:spPr>
      </p:pic>
      <p:sp>
        <p:nvSpPr>
          <p:cNvPr id="9" name="object 9"/>
          <p:cNvSpPr/>
          <p:nvPr/>
        </p:nvSpPr>
        <p:spPr>
          <a:xfrm>
            <a:off x="1028817" y="8680153"/>
            <a:ext cx="303530" cy="49530"/>
          </a:xfrm>
          <a:custGeom>
            <a:avLst/>
            <a:gdLst/>
            <a:ahLst/>
            <a:cxnLst/>
            <a:rect l="l" t="t" r="r" b="b"/>
            <a:pathLst>
              <a:path w="303530" h="49529">
                <a:moveTo>
                  <a:pt x="278377" y="49065"/>
                </a:moveTo>
                <a:lnTo>
                  <a:pt x="24533" y="49065"/>
                </a:lnTo>
                <a:lnTo>
                  <a:pt x="14982" y="47137"/>
                </a:lnTo>
                <a:lnTo>
                  <a:pt x="7184" y="41879"/>
                </a:lnTo>
                <a:lnTo>
                  <a:pt x="1927" y="34081"/>
                </a:lnTo>
                <a:lnTo>
                  <a:pt x="0" y="24531"/>
                </a:lnTo>
                <a:lnTo>
                  <a:pt x="1927" y="14982"/>
                </a:lnTo>
                <a:lnTo>
                  <a:pt x="7184" y="7185"/>
                </a:lnTo>
                <a:lnTo>
                  <a:pt x="14982" y="1927"/>
                </a:lnTo>
                <a:lnTo>
                  <a:pt x="24533" y="0"/>
                </a:lnTo>
                <a:lnTo>
                  <a:pt x="278377" y="0"/>
                </a:lnTo>
                <a:lnTo>
                  <a:pt x="287928" y="1927"/>
                </a:lnTo>
                <a:lnTo>
                  <a:pt x="295726" y="7185"/>
                </a:lnTo>
                <a:lnTo>
                  <a:pt x="300983" y="14982"/>
                </a:lnTo>
                <a:lnTo>
                  <a:pt x="302911" y="24531"/>
                </a:lnTo>
                <a:lnTo>
                  <a:pt x="300983" y="34081"/>
                </a:lnTo>
                <a:lnTo>
                  <a:pt x="295726" y="41879"/>
                </a:lnTo>
                <a:lnTo>
                  <a:pt x="287928" y="47137"/>
                </a:lnTo>
                <a:lnTo>
                  <a:pt x="278377" y="49065"/>
                </a:lnTo>
                <a:close/>
              </a:path>
            </a:pathLst>
          </a:custGeom>
          <a:solidFill>
            <a:srgbClr val="12219D"/>
          </a:solidFill>
        </p:spPr>
        <p:txBody>
          <a:bodyPr wrap="square" lIns="0" tIns="0" rIns="0" bIns="0" rtlCol="0"/>
          <a:lstStyle/>
          <a:p>
            <a:endParaRPr/>
          </a:p>
        </p:txBody>
      </p:sp>
      <p:pic>
        <p:nvPicPr>
          <p:cNvPr id="10" name="object 10"/>
          <p:cNvPicPr/>
          <p:nvPr/>
        </p:nvPicPr>
        <p:blipFill>
          <a:blip r:embed="rId5" cstate="print"/>
          <a:stretch>
            <a:fillRect/>
          </a:stretch>
        </p:blipFill>
        <p:spPr>
          <a:xfrm>
            <a:off x="1268340" y="8101888"/>
            <a:ext cx="228566" cy="228563"/>
          </a:xfrm>
          <a:prstGeom prst="rect">
            <a:avLst/>
          </a:prstGeom>
        </p:spPr>
      </p:pic>
      <p:pic>
        <p:nvPicPr>
          <p:cNvPr id="11" name="object 11"/>
          <p:cNvPicPr/>
          <p:nvPr/>
        </p:nvPicPr>
        <p:blipFill>
          <a:blip r:embed="rId6" cstate="print"/>
          <a:stretch>
            <a:fillRect/>
          </a:stretch>
        </p:blipFill>
        <p:spPr>
          <a:xfrm>
            <a:off x="1947056" y="1483969"/>
            <a:ext cx="1557425" cy="852091"/>
          </a:xfrm>
          <a:prstGeom prst="rect">
            <a:avLst/>
          </a:prstGeom>
        </p:spPr>
      </p:pic>
      <p:pic>
        <p:nvPicPr>
          <p:cNvPr id="12" name="object 12"/>
          <p:cNvPicPr/>
          <p:nvPr/>
        </p:nvPicPr>
        <p:blipFill>
          <a:blip r:embed="rId7" cstate="print"/>
          <a:stretch>
            <a:fillRect/>
          </a:stretch>
        </p:blipFill>
        <p:spPr>
          <a:xfrm>
            <a:off x="0" y="282105"/>
            <a:ext cx="2366684" cy="1018540"/>
          </a:xfrm>
          <a:prstGeom prst="rect">
            <a:avLst/>
          </a:prstGeom>
        </p:spPr>
      </p:pic>
      <p:pic>
        <p:nvPicPr>
          <p:cNvPr id="13" name="object 13"/>
          <p:cNvPicPr/>
          <p:nvPr/>
        </p:nvPicPr>
        <p:blipFill>
          <a:blip r:embed="rId8" cstate="print"/>
          <a:stretch>
            <a:fillRect/>
          </a:stretch>
        </p:blipFill>
        <p:spPr>
          <a:xfrm>
            <a:off x="16510618" y="521727"/>
            <a:ext cx="1497608" cy="1570706"/>
          </a:xfrm>
          <a:prstGeom prst="rect">
            <a:avLst/>
          </a:prstGeom>
        </p:spPr>
      </p:pic>
      <p:sp>
        <p:nvSpPr>
          <p:cNvPr id="14" name="object 14"/>
          <p:cNvSpPr/>
          <p:nvPr/>
        </p:nvSpPr>
        <p:spPr>
          <a:xfrm>
            <a:off x="16833843" y="8832843"/>
            <a:ext cx="847725" cy="847725"/>
          </a:xfrm>
          <a:custGeom>
            <a:avLst/>
            <a:gdLst/>
            <a:ahLst/>
            <a:cxnLst/>
            <a:rect l="l" t="t" r="r" b="b"/>
            <a:pathLst>
              <a:path w="847725" h="847725">
                <a:moveTo>
                  <a:pt x="425817" y="847724"/>
                </a:moveTo>
                <a:lnTo>
                  <a:pt x="425031" y="847724"/>
                </a:lnTo>
                <a:lnTo>
                  <a:pt x="417138" y="784907"/>
                </a:lnTo>
                <a:lnTo>
                  <a:pt x="408483" y="726833"/>
                </a:lnTo>
                <a:lnTo>
                  <a:pt x="398955" y="676349"/>
                </a:lnTo>
                <a:lnTo>
                  <a:pt x="387873" y="632328"/>
                </a:lnTo>
                <a:lnTo>
                  <a:pt x="374705" y="594425"/>
                </a:lnTo>
                <a:lnTo>
                  <a:pt x="339819" y="534675"/>
                </a:lnTo>
                <a:lnTo>
                  <a:pt x="289711" y="492514"/>
                </a:lnTo>
                <a:lnTo>
                  <a:pt x="219794" y="463354"/>
                </a:lnTo>
                <a:lnTo>
                  <a:pt x="175974" y="452215"/>
                </a:lnTo>
                <a:lnTo>
                  <a:pt x="125481" y="442606"/>
                </a:lnTo>
                <a:lnTo>
                  <a:pt x="67742" y="433954"/>
                </a:lnTo>
                <a:lnTo>
                  <a:pt x="0" y="425424"/>
                </a:lnTo>
                <a:lnTo>
                  <a:pt x="65942" y="417140"/>
                </a:lnTo>
                <a:lnTo>
                  <a:pt x="124015" y="408488"/>
                </a:lnTo>
                <a:lnTo>
                  <a:pt x="174797" y="398892"/>
                </a:lnTo>
                <a:lnTo>
                  <a:pt x="218863" y="387774"/>
                </a:lnTo>
                <a:lnTo>
                  <a:pt x="256791" y="374556"/>
                </a:lnTo>
                <a:lnTo>
                  <a:pt x="316541" y="339517"/>
                </a:lnTo>
                <a:lnTo>
                  <a:pt x="358663" y="289159"/>
                </a:lnTo>
                <a:lnTo>
                  <a:pt x="387774" y="218864"/>
                </a:lnTo>
                <a:lnTo>
                  <a:pt x="398892" y="174797"/>
                </a:lnTo>
                <a:lnTo>
                  <a:pt x="408488" y="124016"/>
                </a:lnTo>
                <a:lnTo>
                  <a:pt x="417140" y="65942"/>
                </a:lnTo>
                <a:lnTo>
                  <a:pt x="425424" y="0"/>
                </a:lnTo>
                <a:lnTo>
                  <a:pt x="433708" y="65942"/>
                </a:lnTo>
                <a:lnTo>
                  <a:pt x="442360" y="124016"/>
                </a:lnTo>
                <a:lnTo>
                  <a:pt x="451956" y="174797"/>
                </a:lnTo>
                <a:lnTo>
                  <a:pt x="463074" y="218864"/>
                </a:lnTo>
                <a:lnTo>
                  <a:pt x="476291" y="256792"/>
                </a:lnTo>
                <a:lnTo>
                  <a:pt x="511331" y="316541"/>
                </a:lnTo>
                <a:lnTo>
                  <a:pt x="561689" y="358663"/>
                </a:lnTo>
                <a:lnTo>
                  <a:pt x="631985" y="387774"/>
                </a:lnTo>
                <a:lnTo>
                  <a:pt x="676051" y="398892"/>
                </a:lnTo>
                <a:lnTo>
                  <a:pt x="726832" y="408488"/>
                </a:lnTo>
                <a:lnTo>
                  <a:pt x="784906" y="417140"/>
                </a:lnTo>
                <a:lnTo>
                  <a:pt x="847724" y="425032"/>
                </a:lnTo>
                <a:lnTo>
                  <a:pt x="847724" y="425817"/>
                </a:lnTo>
                <a:lnTo>
                  <a:pt x="784906" y="433708"/>
                </a:lnTo>
                <a:lnTo>
                  <a:pt x="726832" y="442360"/>
                </a:lnTo>
                <a:lnTo>
                  <a:pt x="676051" y="451957"/>
                </a:lnTo>
                <a:lnTo>
                  <a:pt x="631985" y="463075"/>
                </a:lnTo>
                <a:lnTo>
                  <a:pt x="594057" y="476292"/>
                </a:lnTo>
                <a:lnTo>
                  <a:pt x="534306" y="511331"/>
                </a:lnTo>
                <a:lnTo>
                  <a:pt x="492184" y="561690"/>
                </a:lnTo>
                <a:lnTo>
                  <a:pt x="463074" y="631985"/>
                </a:lnTo>
                <a:lnTo>
                  <a:pt x="451956" y="676052"/>
                </a:lnTo>
                <a:lnTo>
                  <a:pt x="442326" y="727061"/>
                </a:lnTo>
                <a:lnTo>
                  <a:pt x="433692" y="785036"/>
                </a:lnTo>
                <a:lnTo>
                  <a:pt x="425817" y="847724"/>
                </a:lnTo>
                <a:close/>
              </a:path>
            </a:pathLst>
          </a:custGeom>
          <a:solidFill>
            <a:srgbClr val="12219D"/>
          </a:solidFill>
        </p:spPr>
        <p:txBody>
          <a:bodyPr wrap="square" lIns="0" tIns="0" rIns="0" bIns="0" rtlCol="0"/>
          <a:lstStyle/>
          <a:p>
            <a:endParaRPr/>
          </a:p>
        </p:txBody>
      </p:sp>
      <p:grpSp>
        <p:nvGrpSpPr>
          <p:cNvPr id="15" name="object 15"/>
          <p:cNvGrpSpPr/>
          <p:nvPr/>
        </p:nvGrpSpPr>
        <p:grpSpPr>
          <a:xfrm>
            <a:off x="3694332" y="8354355"/>
            <a:ext cx="3155315" cy="1814830"/>
            <a:chOff x="3694332" y="8354355"/>
            <a:chExt cx="3155315" cy="1814830"/>
          </a:xfrm>
        </p:grpSpPr>
        <p:pic>
          <p:nvPicPr>
            <p:cNvPr id="16" name="object 16"/>
            <p:cNvPicPr/>
            <p:nvPr/>
          </p:nvPicPr>
          <p:blipFill>
            <a:blip r:embed="rId9" cstate="print"/>
            <a:stretch>
              <a:fillRect/>
            </a:stretch>
          </p:blipFill>
          <p:spPr>
            <a:xfrm>
              <a:off x="3694332" y="9185705"/>
              <a:ext cx="2225590" cy="983413"/>
            </a:xfrm>
            <a:prstGeom prst="rect">
              <a:avLst/>
            </a:prstGeom>
          </p:spPr>
        </p:pic>
        <p:sp>
          <p:nvSpPr>
            <p:cNvPr id="17" name="object 17"/>
            <p:cNvSpPr/>
            <p:nvPr/>
          </p:nvSpPr>
          <p:spPr>
            <a:xfrm>
              <a:off x="6019965" y="8428659"/>
              <a:ext cx="829944" cy="829944"/>
            </a:xfrm>
            <a:custGeom>
              <a:avLst/>
              <a:gdLst/>
              <a:ahLst/>
              <a:cxnLst/>
              <a:rect l="l" t="t" r="r" b="b"/>
              <a:pathLst>
                <a:path w="829945" h="829945">
                  <a:moveTo>
                    <a:pt x="829640" y="0"/>
                  </a:moveTo>
                  <a:lnTo>
                    <a:pt x="0" y="0"/>
                  </a:lnTo>
                  <a:lnTo>
                    <a:pt x="0" y="755345"/>
                  </a:lnTo>
                  <a:lnTo>
                    <a:pt x="0" y="829652"/>
                  </a:lnTo>
                  <a:lnTo>
                    <a:pt x="829640" y="829652"/>
                  </a:lnTo>
                  <a:lnTo>
                    <a:pt x="829640" y="755345"/>
                  </a:lnTo>
                  <a:lnTo>
                    <a:pt x="829640" y="0"/>
                  </a:lnTo>
                  <a:close/>
                </a:path>
              </a:pathLst>
            </a:custGeom>
            <a:solidFill>
              <a:srgbClr val="04092F"/>
            </a:solidFill>
          </p:spPr>
          <p:txBody>
            <a:bodyPr wrap="square" lIns="0" tIns="0" rIns="0" bIns="0" rtlCol="0"/>
            <a:lstStyle/>
            <a:p>
              <a:endParaRPr/>
            </a:p>
          </p:txBody>
        </p:sp>
        <p:sp>
          <p:nvSpPr>
            <p:cNvPr id="18" name="object 18"/>
            <p:cNvSpPr/>
            <p:nvPr/>
          </p:nvSpPr>
          <p:spPr>
            <a:xfrm>
              <a:off x="5931125" y="8354355"/>
              <a:ext cx="829944" cy="829944"/>
            </a:xfrm>
            <a:custGeom>
              <a:avLst/>
              <a:gdLst/>
              <a:ahLst/>
              <a:cxnLst/>
              <a:rect l="l" t="t" r="r" b="b"/>
              <a:pathLst>
                <a:path w="829945" h="829945">
                  <a:moveTo>
                    <a:pt x="829647" y="829647"/>
                  </a:moveTo>
                  <a:lnTo>
                    <a:pt x="0" y="829647"/>
                  </a:lnTo>
                  <a:lnTo>
                    <a:pt x="0" y="0"/>
                  </a:lnTo>
                  <a:lnTo>
                    <a:pt x="829647" y="0"/>
                  </a:lnTo>
                  <a:lnTo>
                    <a:pt x="829647" y="829647"/>
                  </a:lnTo>
                  <a:close/>
                </a:path>
              </a:pathLst>
            </a:custGeom>
            <a:solidFill>
              <a:srgbClr val="5CB5F9"/>
            </a:solidFill>
          </p:spPr>
          <p:txBody>
            <a:bodyPr wrap="square" lIns="0" tIns="0" rIns="0" bIns="0" rtlCol="0"/>
            <a:lstStyle/>
            <a:p>
              <a:endParaRPr/>
            </a:p>
          </p:txBody>
        </p:sp>
      </p:grpSp>
      <p:sp>
        <p:nvSpPr>
          <p:cNvPr id="19" name="object 19"/>
          <p:cNvSpPr txBox="1">
            <a:spLocks noGrp="1"/>
          </p:cNvSpPr>
          <p:nvPr>
            <p:ph type="title"/>
          </p:nvPr>
        </p:nvSpPr>
        <p:spPr>
          <a:xfrm>
            <a:off x="3051730" y="2592770"/>
            <a:ext cx="12185015" cy="1092200"/>
          </a:xfrm>
          <a:prstGeom prst="rect">
            <a:avLst/>
          </a:prstGeom>
        </p:spPr>
        <p:txBody>
          <a:bodyPr vert="horz" wrap="square" lIns="0" tIns="12700" rIns="0" bIns="0" rtlCol="0">
            <a:spAutoFit/>
          </a:bodyPr>
          <a:lstStyle/>
          <a:p>
            <a:pPr marL="12700" algn="ctr">
              <a:lnSpc>
                <a:spcPct val="100000"/>
              </a:lnSpc>
              <a:spcBef>
                <a:spcPts val="100"/>
              </a:spcBef>
            </a:pPr>
            <a:r>
              <a:rPr lang="en-IN" sz="7000" spc="-560" dirty="0"/>
              <a:t>TO DO LIST</a:t>
            </a:r>
            <a:endParaRPr sz="7000" dirty="0"/>
          </a:p>
        </p:txBody>
      </p:sp>
      <p:sp>
        <p:nvSpPr>
          <p:cNvPr id="20" name="object 20"/>
          <p:cNvSpPr/>
          <p:nvPr/>
        </p:nvSpPr>
        <p:spPr>
          <a:xfrm>
            <a:off x="7976734" y="4094318"/>
            <a:ext cx="2364740" cy="996950"/>
          </a:xfrm>
          <a:custGeom>
            <a:avLst/>
            <a:gdLst/>
            <a:ahLst/>
            <a:cxnLst/>
            <a:rect l="l" t="t" r="r" b="b"/>
            <a:pathLst>
              <a:path w="2364740" h="996950">
                <a:moveTo>
                  <a:pt x="2115204" y="996557"/>
                </a:moveTo>
                <a:lnTo>
                  <a:pt x="249139" y="996557"/>
                </a:lnTo>
                <a:lnTo>
                  <a:pt x="200307" y="991726"/>
                </a:lnTo>
                <a:lnTo>
                  <a:pt x="153798" y="977592"/>
                </a:lnTo>
                <a:lnTo>
                  <a:pt x="110916" y="954699"/>
                </a:lnTo>
                <a:lnTo>
                  <a:pt x="72971" y="923586"/>
                </a:lnTo>
                <a:lnTo>
                  <a:pt x="41858" y="885640"/>
                </a:lnTo>
                <a:lnTo>
                  <a:pt x="18964" y="842759"/>
                </a:lnTo>
                <a:lnTo>
                  <a:pt x="4831" y="796249"/>
                </a:lnTo>
                <a:lnTo>
                  <a:pt x="0" y="747418"/>
                </a:lnTo>
                <a:lnTo>
                  <a:pt x="0" y="249139"/>
                </a:lnTo>
                <a:lnTo>
                  <a:pt x="4013" y="204356"/>
                </a:lnTo>
                <a:lnTo>
                  <a:pt x="15586" y="162206"/>
                </a:lnTo>
                <a:lnTo>
                  <a:pt x="34014" y="123393"/>
                </a:lnTo>
                <a:lnTo>
                  <a:pt x="58594" y="88622"/>
                </a:lnTo>
                <a:lnTo>
                  <a:pt x="88622" y="58594"/>
                </a:lnTo>
                <a:lnTo>
                  <a:pt x="123394" y="34014"/>
                </a:lnTo>
                <a:lnTo>
                  <a:pt x="162206" y="15586"/>
                </a:lnTo>
                <a:lnTo>
                  <a:pt x="204356" y="4013"/>
                </a:lnTo>
                <a:lnTo>
                  <a:pt x="249139" y="0"/>
                </a:lnTo>
                <a:lnTo>
                  <a:pt x="2115204" y="0"/>
                </a:lnTo>
                <a:lnTo>
                  <a:pt x="2159987" y="4013"/>
                </a:lnTo>
                <a:lnTo>
                  <a:pt x="2202137" y="15586"/>
                </a:lnTo>
                <a:lnTo>
                  <a:pt x="2240950" y="34014"/>
                </a:lnTo>
                <a:lnTo>
                  <a:pt x="2275722" y="58594"/>
                </a:lnTo>
                <a:lnTo>
                  <a:pt x="2305749" y="88622"/>
                </a:lnTo>
                <a:lnTo>
                  <a:pt x="2330329" y="123393"/>
                </a:lnTo>
                <a:lnTo>
                  <a:pt x="2348757" y="162206"/>
                </a:lnTo>
                <a:lnTo>
                  <a:pt x="2360330" y="204356"/>
                </a:lnTo>
                <a:lnTo>
                  <a:pt x="2364344" y="249139"/>
                </a:lnTo>
                <a:lnTo>
                  <a:pt x="2364344" y="747418"/>
                </a:lnTo>
                <a:lnTo>
                  <a:pt x="2360330" y="792201"/>
                </a:lnTo>
                <a:lnTo>
                  <a:pt x="2348757" y="834350"/>
                </a:lnTo>
                <a:lnTo>
                  <a:pt x="2330329" y="873163"/>
                </a:lnTo>
                <a:lnTo>
                  <a:pt x="2305749" y="907935"/>
                </a:lnTo>
                <a:lnTo>
                  <a:pt x="2275722" y="937963"/>
                </a:lnTo>
                <a:lnTo>
                  <a:pt x="2240950" y="962542"/>
                </a:lnTo>
                <a:lnTo>
                  <a:pt x="2202137" y="980970"/>
                </a:lnTo>
                <a:lnTo>
                  <a:pt x="2159987" y="992543"/>
                </a:lnTo>
                <a:lnTo>
                  <a:pt x="2115204" y="996557"/>
                </a:lnTo>
                <a:close/>
              </a:path>
            </a:pathLst>
          </a:custGeom>
          <a:solidFill>
            <a:srgbClr val="5CB5F9"/>
          </a:solidFill>
        </p:spPr>
        <p:txBody>
          <a:bodyPr wrap="square" lIns="0" tIns="0" rIns="0" bIns="0" rtlCol="0"/>
          <a:lstStyle/>
          <a:p>
            <a:endParaRPr/>
          </a:p>
        </p:txBody>
      </p:sp>
      <p:grpSp>
        <p:nvGrpSpPr>
          <p:cNvPr id="21" name="object 21"/>
          <p:cNvGrpSpPr/>
          <p:nvPr/>
        </p:nvGrpSpPr>
        <p:grpSpPr>
          <a:xfrm>
            <a:off x="5931125" y="5732924"/>
            <a:ext cx="918844" cy="904240"/>
            <a:chOff x="5931125" y="5732924"/>
            <a:chExt cx="918844" cy="904240"/>
          </a:xfrm>
        </p:grpSpPr>
        <p:sp>
          <p:nvSpPr>
            <p:cNvPr id="22" name="object 22"/>
            <p:cNvSpPr/>
            <p:nvPr/>
          </p:nvSpPr>
          <p:spPr>
            <a:xfrm>
              <a:off x="6019965" y="5807226"/>
              <a:ext cx="829944" cy="829944"/>
            </a:xfrm>
            <a:custGeom>
              <a:avLst/>
              <a:gdLst/>
              <a:ahLst/>
              <a:cxnLst/>
              <a:rect l="l" t="t" r="r" b="b"/>
              <a:pathLst>
                <a:path w="829945" h="829945">
                  <a:moveTo>
                    <a:pt x="829640" y="0"/>
                  </a:moveTo>
                  <a:lnTo>
                    <a:pt x="0" y="0"/>
                  </a:lnTo>
                  <a:lnTo>
                    <a:pt x="0" y="755345"/>
                  </a:lnTo>
                  <a:lnTo>
                    <a:pt x="0" y="829652"/>
                  </a:lnTo>
                  <a:lnTo>
                    <a:pt x="829640" y="829652"/>
                  </a:lnTo>
                  <a:lnTo>
                    <a:pt x="829640" y="755345"/>
                  </a:lnTo>
                  <a:lnTo>
                    <a:pt x="829640" y="0"/>
                  </a:lnTo>
                  <a:close/>
                </a:path>
              </a:pathLst>
            </a:custGeom>
            <a:solidFill>
              <a:srgbClr val="04092F"/>
            </a:solidFill>
          </p:spPr>
          <p:txBody>
            <a:bodyPr wrap="square" lIns="0" tIns="0" rIns="0" bIns="0" rtlCol="0"/>
            <a:lstStyle/>
            <a:p>
              <a:endParaRPr/>
            </a:p>
          </p:txBody>
        </p:sp>
        <p:sp>
          <p:nvSpPr>
            <p:cNvPr id="23" name="object 23"/>
            <p:cNvSpPr/>
            <p:nvPr/>
          </p:nvSpPr>
          <p:spPr>
            <a:xfrm>
              <a:off x="5931125" y="5732924"/>
              <a:ext cx="829944" cy="829944"/>
            </a:xfrm>
            <a:custGeom>
              <a:avLst/>
              <a:gdLst/>
              <a:ahLst/>
              <a:cxnLst/>
              <a:rect l="l" t="t" r="r" b="b"/>
              <a:pathLst>
                <a:path w="829945" h="829945">
                  <a:moveTo>
                    <a:pt x="829647" y="829647"/>
                  </a:moveTo>
                  <a:lnTo>
                    <a:pt x="0" y="829647"/>
                  </a:lnTo>
                  <a:lnTo>
                    <a:pt x="0" y="0"/>
                  </a:lnTo>
                  <a:lnTo>
                    <a:pt x="829647" y="0"/>
                  </a:lnTo>
                  <a:lnTo>
                    <a:pt x="829647" y="829647"/>
                  </a:lnTo>
                  <a:close/>
                </a:path>
              </a:pathLst>
            </a:custGeom>
            <a:solidFill>
              <a:srgbClr val="5CB5F9"/>
            </a:solidFill>
          </p:spPr>
          <p:txBody>
            <a:bodyPr wrap="square" lIns="0" tIns="0" rIns="0" bIns="0" rtlCol="0"/>
            <a:lstStyle/>
            <a:p>
              <a:endParaRPr/>
            </a:p>
          </p:txBody>
        </p:sp>
      </p:grpSp>
      <p:grpSp>
        <p:nvGrpSpPr>
          <p:cNvPr id="24" name="object 24"/>
          <p:cNvGrpSpPr/>
          <p:nvPr/>
        </p:nvGrpSpPr>
        <p:grpSpPr>
          <a:xfrm>
            <a:off x="5931125" y="7043639"/>
            <a:ext cx="918844" cy="904240"/>
            <a:chOff x="5931125" y="7043639"/>
            <a:chExt cx="918844" cy="904240"/>
          </a:xfrm>
        </p:grpSpPr>
        <p:sp>
          <p:nvSpPr>
            <p:cNvPr id="25" name="object 25"/>
            <p:cNvSpPr/>
            <p:nvPr/>
          </p:nvSpPr>
          <p:spPr>
            <a:xfrm>
              <a:off x="6019965" y="7117943"/>
              <a:ext cx="829944" cy="829944"/>
            </a:xfrm>
            <a:custGeom>
              <a:avLst/>
              <a:gdLst/>
              <a:ahLst/>
              <a:cxnLst/>
              <a:rect l="l" t="t" r="r" b="b"/>
              <a:pathLst>
                <a:path w="829945" h="829945">
                  <a:moveTo>
                    <a:pt x="829640" y="0"/>
                  </a:moveTo>
                  <a:lnTo>
                    <a:pt x="0" y="0"/>
                  </a:lnTo>
                  <a:lnTo>
                    <a:pt x="0" y="755345"/>
                  </a:lnTo>
                  <a:lnTo>
                    <a:pt x="0" y="829652"/>
                  </a:lnTo>
                  <a:lnTo>
                    <a:pt x="829640" y="829652"/>
                  </a:lnTo>
                  <a:lnTo>
                    <a:pt x="829640" y="755345"/>
                  </a:lnTo>
                  <a:lnTo>
                    <a:pt x="829640" y="0"/>
                  </a:lnTo>
                  <a:close/>
                </a:path>
              </a:pathLst>
            </a:custGeom>
            <a:solidFill>
              <a:srgbClr val="04092F"/>
            </a:solidFill>
          </p:spPr>
          <p:txBody>
            <a:bodyPr wrap="square" lIns="0" tIns="0" rIns="0" bIns="0" rtlCol="0"/>
            <a:lstStyle/>
            <a:p>
              <a:endParaRPr/>
            </a:p>
          </p:txBody>
        </p:sp>
        <p:sp>
          <p:nvSpPr>
            <p:cNvPr id="26" name="object 26"/>
            <p:cNvSpPr/>
            <p:nvPr/>
          </p:nvSpPr>
          <p:spPr>
            <a:xfrm>
              <a:off x="5931125" y="7043639"/>
              <a:ext cx="829944" cy="829944"/>
            </a:xfrm>
            <a:custGeom>
              <a:avLst/>
              <a:gdLst/>
              <a:ahLst/>
              <a:cxnLst/>
              <a:rect l="l" t="t" r="r" b="b"/>
              <a:pathLst>
                <a:path w="829945" h="829945">
                  <a:moveTo>
                    <a:pt x="829647" y="829647"/>
                  </a:moveTo>
                  <a:lnTo>
                    <a:pt x="0" y="829647"/>
                  </a:lnTo>
                  <a:lnTo>
                    <a:pt x="0" y="0"/>
                  </a:lnTo>
                  <a:lnTo>
                    <a:pt x="829647" y="0"/>
                  </a:lnTo>
                  <a:lnTo>
                    <a:pt x="829647" y="829647"/>
                  </a:lnTo>
                  <a:close/>
                </a:path>
              </a:pathLst>
            </a:custGeom>
            <a:solidFill>
              <a:srgbClr val="5CB5F9"/>
            </a:solidFill>
          </p:spPr>
          <p:txBody>
            <a:bodyPr wrap="square" lIns="0" tIns="0" rIns="0" bIns="0" rtlCol="0"/>
            <a:lstStyle/>
            <a:p>
              <a:endParaRPr/>
            </a:p>
          </p:txBody>
        </p:sp>
      </p:grpSp>
      <p:sp>
        <p:nvSpPr>
          <p:cNvPr id="27" name="object 27"/>
          <p:cNvSpPr txBox="1"/>
          <p:nvPr/>
        </p:nvSpPr>
        <p:spPr>
          <a:xfrm>
            <a:off x="7033797" y="4050512"/>
            <a:ext cx="6698615" cy="5209503"/>
          </a:xfrm>
          <a:prstGeom prst="rect">
            <a:avLst/>
          </a:prstGeom>
        </p:spPr>
        <p:txBody>
          <a:bodyPr vert="horz" wrap="square" lIns="0" tIns="13335" rIns="0" bIns="0" rtlCol="0">
            <a:spAutoFit/>
          </a:bodyPr>
          <a:lstStyle/>
          <a:p>
            <a:pPr marL="1224915">
              <a:lnSpc>
                <a:spcPct val="100000"/>
              </a:lnSpc>
              <a:spcBef>
                <a:spcPts val="105"/>
              </a:spcBef>
            </a:pPr>
            <a:r>
              <a:rPr sz="5550" b="1" spc="-90" dirty="0">
                <a:solidFill>
                  <a:srgbClr val="04092F"/>
                </a:solidFill>
                <a:latin typeface="Arial"/>
                <a:cs typeface="Arial"/>
              </a:rPr>
              <a:t>Team</a:t>
            </a:r>
            <a:endParaRPr sz="5550" dirty="0">
              <a:latin typeface="Arial"/>
              <a:cs typeface="Arial"/>
            </a:endParaRPr>
          </a:p>
          <a:p>
            <a:pPr marL="12700" marR="5080">
              <a:lnSpc>
                <a:spcPct val="199200"/>
              </a:lnSpc>
              <a:spcBef>
                <a:spcPts val="1050"/>
              </a:spcBef>
            </a:pPr>
            <a:r>
              <a:rPr lang="en-IN" sz="4450" spc="-210" dirty="0" err="1">
                <a:solidFill>
                  <a:srgbClr val="12219D"/>
                </a:solidFill>
                <a:latin typeface="Lucida Sans Unicode"/>
                <a:cs typeface="Lucida Sans Unicode"/>
              </a:rPr>
              <a:t>Mit</a:t>
            </a:r>
            <a:r>
              <a:rPr lang="en-IN" sz="4450" spc="-210" dirty="0">
                <a:solidFill>
                  <a:srgbClr val="12219D"/>
                </a:solidFill>
                <a:latin typeface="Lucida Sans Unicode"/>
                <a:cs typeface="Lucida Sans Unicode"/>
              </a:rPr>
              <a:t> Jain</a:t>
            </a:r>
            <a:r>
              <a:rPr lang="en-IN" sz="4450" spc="-425" dirty="0">
                <a:solidFill>
                  <a:srgbClr val="12219D"/>
                </a:solidFill>
                <a:latin typeface="Lucida Sans Unicode"/>
                <a:cs typeface="Lucida Sans Unicode"/>
              </a:rPr>
              <a:t> </a:t>
            </a:r>
            <a:r>
              <a:rPr lang="en-IN" sz="4450" spc="-459" dirty="0">
                <a:solidFill>
                  <a:srgbClr val="12219D"/>
                </a:solidFill>
                <a:latin typeface="Lucida Sans Unicode"/>
                <a:cs typeface="Lucida Sans Unicode"/>
              </a:rPr>
              <a:t>(</a:t>
            </a:r>
            <a:r>
              <a:rPr lang="en-IN" sz="4450" spc="-505" dirty="0">
                <a:solidFill>
                  <a:srgbClr val="12219D"/>
                </a:solidFill>
                <a:latin typeface="Lucida Sans Unicode"/>
                <a:cs typeface="Lucida Sans Unicode"/>
              </a:rPr>
              <a:t>51</a:t>
            </a:r>
            <a:r>
              <a:rPr lang="en-IN" sz="4450" spc="-459" dirty="0">
                <a:solidFill>
                  <a:srgbClr val="12219D"/>
                </a:solidFill>
                <a:latin typeface="Lucida Sans Unicode"/>
                <a:cs typeface="Lucida Sans Unicode"/>
              </a:rPr>
              <a:t>) </a:t>
            </a:r>
          </a:p>
          <a:p>
            <a:pPr marL="12700" marR="5080">
              <a:lnSpc>
                <a:spcPct val="199200"/>
              </a:lnSpc>
              <a:spcBef>
                <a:spcPts val="1050"/>
              </a:spcBef>
            </a:pPr>
            <a:r>
              <a:rPr lang="en-IN" sz="4450" spc="-370" dirty="0">
                <a:solidFill>
                  <a:srgbClr val="12219D"/>
                </a:solidFill>
                <a:latin typeface="Lucida Sans Unicode"/>
                <a:cs typeface="Lucida Sans Unicode"/>
              </a:rPr>
              <a:t>Shefali Vinay Jain</a:t>
            </a:r>
            <a:r>
              <a:rPr lang="en-IN" sz="4450" spc="-425" dirty="0">
                <a:solidFill>
                  <a:srgbClr val="12219D"/>
                </a:solidFill>
                <a:latin typeface="Lucida Sans Unicode"/>
                <a:cs typeface="Lucida Sans Unicode"/>
              </a:rPr>
              <a:t> </a:t>
            </a:r>
            <a:r>
              <a:rPr lang="en-IN" sz="4450" spc="-459" dirty="0">
                <a:solidFill>
                  <a:srgbClr val="12219D"/>
                </a:solidFill>
                <a:latin typeface="Lucida Sans Unicode"/>
                <a:cs typeface="Lucida Sans Unicode"/>
              </a:rPr>
              <a:t>(</a:t>
            </a:r>
            <a:r>
              <a:rPr lang="en-IN" sz="4450" spc="-505" dirty="0">
                <a:solidFill>
                  <a:srgbClr val="12219D"/>
                </a:solidFill>
                <a:latin typeface="Lucida Sans Unicode"/>
                <a:cs typeface="Lucida Sans Unicode"/>
              </a:rPr>
              <a:t>53</a:t>
            </a:r>
            <a:r>
              <a:rPr lang="en-IN" sz="4450" spc="-450" dirty="0">
                <a:solidFill>
                  <a:srgbClr val="12219D"/>
                </a:solidFill>
                <a:latin typeface="Lucida Sans Unicode"/>
                <a:cs typeface="Lucida Sans Unicode"/>
              </a:rPr>
              <a:t>)  </a:t>
            </a:r>
          </a:p>
          <a:p>
            <a:pPr marL="12700" marR="5080">
              <a:lnSpc>
                <a:spcPct val="199200"/>
              </a:lnSpc>
              <a:spcBef>
                <a:spcPts val="1050"/>
              </a:spcBef>
            </a:pPr>
            <a:r>
              <a:rPr lang="en-IN" sz="4450" spc="-450" dirty="0">
                <a:solidFill>
                  <a:srgbClr val="12219D"/>
                </a:solidFill>
                <a:latin typeface="Lucida Sans Unicode"/>
                <a:cs typeface="Lucida Sans Unicode"/>
              </a:rPr>
              <a:t>Shruti khanvilkar</a:t>
            </a:r>
            <a:r>
              <a:rPr sz="4450" spc="-425" dirty="0">
                <a:solidFill>
                  <a:srgbClr val="12219D"/>
                </a:solidFill>
                <a:latin typeface="Lucida Sans Unicode"/>
                <a:cs typeface="Lucida Sans Unicode"/>
              </a:rPr>
              <a:t> </a:t>
            </a:r>
            <a:r>
              <a:rPr sz="4450" spc="-459" dirty="0">
                <a:solidFill>
                  <a:srgbClr val="12219D"/>
                </a:solidFill>
                <a:latin typeface="Lucida Sans Unicode"/>
                <a:cs typeface="Lucida Sans Unicode"/>
              </a:rPr>
              <a:t>(</a:t>
            </a:r>
            <a:r>
              <a:rPr lang="en-IN" sz="4450" spc="-505" dirty="0">
                <a:solidFill>
                  <a:srgbClr val="12219D"/>
                </a:solidFill>
                <a:latin typeface="Lucida Sans Unicode"/>
                <a:cs typeface="Lucida Sans Unicode"/>
              </a:rPr>
              <a:t>65</a:t>
            </a:r>
            <a:r>
              <a:rPr sz="4450" spc="-459" dirty="0">
                <a:solidFill>
                  <a:srgbClr val="12219D"/>
                </a:solidFill>
                <a:latin typeface="Lucida Sans Unicode"/>
                <a:cs typeface="Lucida Sans Unicode"/>
              </a:rPr>
              <a:t>)</a:t>
            </a:r>
            <a:endParaRPr sz="4450" dirty="0">
              <a:latin typeface="Lucida Sans Unicode"/>
              <a:cs typeface="Lucida Sans Uni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4F5FB"/>
          </a:solidFill>
        </p:spPr>
        <p:txBody>
          <a:bodyPr wrap="square" lIns="0" tIns="0" rIns="0" bIns="0" rtlCol="0"/>
          <a:lstStyle/>
          <a:p>
            <a:endParaRPr/>
          </a:p>
        </p:txBody>
      </p:sp>
      <p:grpSp>
        <p:nvGrpSpPr>
          <p:cNvPr id="3" name="object 3"/>
          <p:cNvGrpSpPr/>
          <p:nvPr/>
        </p:nvGrpSpPr>
        <p:grpSpPr>
          <a:xfrm>
            <a:off x="2089265" y="2483832"/>
            <a:ext cx="1017269" cy="1000760"/>
            <a:chOff x="2089265" y="2483832"/>
            <a:chExt cx="1017269" cy="1000760"/>
          </a:xfrm>
        </p:grpSpPr>
        <p:sp>
          <p:nvSpPr>
            <p:cNvPr id="4" name="object 4"/>
            <p:cNvSpPr/>
            <p:nvPr/>
          </p:nvSpPr>
          <p:spPr>
            <a:xfrm>
              <a:off x="2187600" y="2566085"/>
              <a:ext cx="918844" cy="918844"/>
            </a:xfrm>
            <a:custGeom>
              <a:avLst/>
              <a:gdLst/>
              <a:ahLst/>
              <a:cxnLst/>
              <a:rect l="l" t="t" r="r" b="b"/>
              <a:pathLst>
                <a:path w="918844" h="918845">
                  <a:moveTo>
                    <a:pt x="918337" y="0"/>
                  </a:moveTo>
                  <a:lnTo>
                    <a:pt x="0" y="0"/>
                  </a:lnTo>
                  <a:lnTo>
                    <a:pt x="0" y="836091"/>
                  </a:lnTo>
                  <a:lnTo>
                    <a:pt x="0" y="918337"/>
                  </a:lnTo>
                  <a:lnTo>
                    <a:pt x="918337" y="918337"/>
                  </a:lnTo>
                  <a:lnTo>
                    <a:pt x="918337" y="836091"/>
                  </a:lnTo>
                  <a:lnTo>
                    <a:pt x="918337" y="0"/>
                  </a:lnTo>
                  <a:close/>
                </a:path>
              </a:pathLst>
            </a:custGeom>
            <a:solidFill>
              <a:srgbClr val="04092F"/>
            </a:solidFill>
          </p:spPr>
          <p:txBody>
            <a:bodyPr wrap="square" lIns="0" tIns="0" rIns="0" bIns="0" rtlCol="0"/>
            <a:lstStyle/>
            <a:p>
              <a:endParaRPr/>
            </a:p>
          </p:txBody>
        </p:sp>
        <p:sp>
          <p:nvSpPr>
            <p:cNvPr id="5" name="object 5"/>
            <p:cNvSpPr/>
            <p:nvPr/>
          </p:nvSpPr>
          <p:spPr>
            <a:xfrm>
              <a:off x="2089265" y="2483832"/>
              <a:ext cx="918844" cy="918844"/>
            </a:xfrm>
            <a:custGeom>
              <a:avLst/>
              <a:gdLst/>
              <a:ahLst/>
              <a:cxnLst/>
              <a:rect l="l" t="t" r="r" b="b"/>
              <a:pathLst>
                <a:path w="918844" h="918845">
                  <a:moveTo>
                    <a:pt x="918339" y="918339"/>
                  </a:moveTo>
                  <a:lnTo>
                    <a:pt x="0" y="918339"/>
                  </a:lnTo>
                  <a:lnTo>
                    <a:pt x="0" y="0"/>
                  </a:lnTo>
                  <a:lnTo>
                    <a:pt x="918339" y="0"/>
                  </a:lnTo>
                  <a:lnTo>
                    <a:pt x="918339" y="918339"/>
                  </a:lnTo>
                  <a:close/>
                </a:path>
              </a:pathLst>
            </a:custGeom>
            <a:solidFill>
              <a:srgbClr val="5CB5F9"/>
            </a:solidFill>
          </p:spPr>
          <p:txBody>
            <a:bodyPr wrap="square" lIns="0" tIns="0" rIns="0" bIns="0" rtlCol="0"/>
            <a:lstStyle/>
            <a:p>
              <a:endParaRPr/>
            </a:p>
          </p:txBody>
        </p:sp>
      </p:grpSp>
      <p:grpSp>
        <p:nvGrpSpPr>
          <p:cNvPr id="6" name="object 6"/>
          <p:cNvGrpSpPr/>
          <p:nvPr/>
        </p:nvGrpSpPr>
        <p:grpSpPr>
          <a:xfrm>
            <a:off x="8943854" y="2483832"/>
            <a:ext cx="1017269" cy="1000760"/>
            <a:chOff x="8943854" y="2483832"/>
            <a:chExt cx="1017269" cy="1000760"/>
          </a:xfrm>
        </p:grpSpPr>
        <p:sp>
          <p:nvSpPr>
            <p:cNvPr id="7" name="object 7"/>
            <p:cNvSpPr/>
            <p:nvPr/>
          </p:nvSpPr>
          <p:spPr>
            <a:xfrm>
              <a:off x="9042184" y="2566085"/>
              <a:ext cx="918844" cy="918844"/>
            </a:xfrm>
            <a:custGeom>
              <a:avLst/>
              <a:gdLst/>
              <a:ahLst/>
              <a:cxnLst/>
              <a:rect l="l" t="t" r="r" b="b"/>
              <a:pathLst>
                <a:path w="918845" h="918845">
                  <a:moveTo>
                    <a:pt x="918337" y="0"/>
                  </a:moveTo>
                  <a:lnTo>
                    <a:pt x="0" y="0"/>
                  </a:lnTo>
                  <a:lnTo>
                    <a:pt x="0" y="836091"/>
                  </a:lnTo>
                  <a:lnTo>
                    <a:pt x="0" y="918337"/>
                  </a:lnTo>
                  <a:lnTo>
                    <a:pt x="918337" y="918337"/>
                  </a:lnTo>
                  <a:lnTo>
                    <a:pt x="918337" y="836091"/>
                  </a:lnTo>
                  <a:lnTo>
                    <a:pt x="918337" y="0"/>
                  </a:lnTo>
                  <a:close/>
                </a:path>
              </a:pathLst>
            </a:custGeom>
            <a:solidFill>
              <a:srgbClr val="04092F"/>
            </a:solidFill>
          </p:spPr>
          <p:txBody>
            <a:bodyPr wrap="square" lIns="0" tIns="0" rIns="0" bIns="0" rtlCol="0"/>
            <a:lstStyle/>
            <a:p>
              <a:endParaRPr/>
            </a:p>
          </p:txBody>
        </p:sp>
        <p:sp>
          <p:nvSpPr>
            <p:cNvPr id="8" name="object 8"/>
            <p:cNvSpPr/>
            <p:nvPr/>
          </p:nvSpPr>
          <p:spPr>
            <a:xfrm>
              <a:off x="8943854" y="2483832"/>
              <a:ext cx="918844" cy="918844"/>
            </a:xfrm>
            <a:custGeom>
              <a:avLst/>
              <a:gdLst/>
              <a:ahLst/>
              <a:cxnLst/>
              <a:rect l="l" t="t" r="r" b="b"/>
              <a:pathLst>
                <a:path w="918845" h="918845">
                  <a:moveTo>
                    <a:pt x="918339" y="918339"/>
                  </a:moveTo>
                  <a:lnTo>
                    <a:pt x="0" y="918339"/>
                  </a:lnTo>
                  <a:lnTo>
                    <a:pt x="0" y="0"/>
                  </a:lnTo>
                  <a:lnTo>
                    <a:pt x="918339" y="0"/>
                  </a:lnTo>
                  <a:lnTo>
                    <a:pt x="918339" y="918339"/>
                  </a:lnTo>
                  <a:close/>
                </a:path>
              </a:pathLst>
            </a:custGeom>
            <a:solidFill>
              <a:srgbClr val="5CB5F9"/>
            </a:solidFill>
          </p:spPr>
          <p:txBody>
            <a:bodyPr wrap="square" lIns="0" tIns="0" rIns="0" bIns="0" rtlCol="0"/>
            <a:lstStyle/>
            <a:p>
              <a:endParaRPr/>
            </a:p>
          </p:txBody>
        </p:sp>
      </p:grpSp>
      <p:sp>
        <p:nvSpPr>
          <p:cNvPr id="9" name="object 9"/>
          <p:cNvSpPr txBox="1"/>
          <p:nvPr/>
        </p:nvSpPr>
        <p:spPr>
          <a:xfrm>
            <a:off x="10109757" y="2559429"/>
            <a:ext cx="2804795" cy="665480"/>
          </a:xfrm>
          <a:prstGeom prst="rect">
            <a:avLst/>
          </a:prstGeom>
        </p:spPr>
        <p:txBody>
          <a:bodyPr vert="horz" wrap="square" lIns="0" tIns="12700" rIns="0" bIns="0" rtlCol="0">
            <a:spAutoFit/>
          </a:bodyPr>
          <a:lstStyle/>
          <a:p>
            <a:pPr marL="12700">
              <a:lnSpc>
                <a:spcPct val="100000"/>
              </a:lnSpc>
              <a:spcBef>
                <a:spcPts val="100"/>
              </a:spcBef>
            </a:pPr>
            <a:r>
              <a:rPr sz="4200" spc="-360" dirty="0">
                <a:solidFill>
                  <a:srgbClr val="12219D"/>
                </a:solidFill>
                <a:latin typeface="Lucida Sans Unicode"/>
                <a:cs typeface="Lucida Sans Unicode"/>
              </a:rPr>
              <a:t>I</a:t>
            </a:r>
            <a:r>
              <a:rPr sz="4200" spc="-225" dirty="0">
                <a:solidFill>
                  <a:srgbClr val="12219D"/>
                </a:solidFill>
                <a:latin typeface="Lucida Sans Unicode"/>
                <a:cs typeface="Lucida Sans Unicode"/>
              </a:rPr>
              <a:t>nt</a:t>
            </a:r>
            <a:r>
              <a:rPr sz="4200" spc="-20" dirty="0">
                <a:solidFill>
                  <a:srgbClr val="12219D"/>
                </a:solidFill>
                <a:latin typeface="Lucida Sans Unicode"/>
                <a:cs typeface="Lucida Sans Unicode"/>
              </a:rPr>
              <a:t>r</a:t>
            </a:r>
            <a:r>
              <a:rPr sz="4200" spc="-320" dirty="0">
                <a:solidFill>
                  <a:srgbClr val="12219D"/>
                </a:solidFill>
                <a:latin typeface="Lucida Sans Unicode"/>
                <a:cs typeface="Lucida Sans Unicode"/>
              </a:rPr>
              <a:t>o</a:t>
            </a:r>
            <a:r>
              <a:rPr sz="4200" spc="-345" dirty="0">
                <a:solidFill>
                  <a:srgbClr val="12219D"/>
                </a:solidFill>
                <a:latin typeface="Lucida Sans Unicode"/>
                <a:cs typeface="Lucida Sans Unicode"/>
              </a:rPr>
              <a:t>d</a:t>
            </a:r>
            <a:r>
              <a:rPr sz="4200" spc="-270" dirty="0">
                <a:solidFill>
                  <a:srgbClr val="12219D"/>
                </a:solidFill>
                <a:latin typeface="Lucida Sans Unicode"/>
                <a:cs typeface="Lucida Sans Unicode"/>
              </a:rPr>
              <a:t>uc</a:t>
            </a:r>
            <a:r>
              <a:rPr sz="4200" spc="85" dirty="0">
                <a:solidFill>
                  <a:srgbClr val="12219D"/>
                </a:solidFill>
                <a:latin typeface="Lucida Sans Unicode"/>
                <a:cs typeface="Lucida Sans Unicode"/>
              </a:rPr>
              <a:t>t</a:t>
            </a:r>
            <a:r>
              <a:rPr sz="4200" spc="-409" dirty="0">
                <a:solidFill>
                  <a:srgbClr val="12219D"/>
                </a:solidFill>
                <a:latin typeface="Lucida Sans Unicode"/>
                <a:cs typeface="Lucida Sans Unicode"/>
              </a:rPr>
              <a:t>i</a:t>
            </a:r>
            <a:r>
              <a:rPr sz="4200" spc="-320" dirty="0">
                <a:solidFill>
                  <a:srgbClr val="12219D"/>
                </a:solidFill>
                <a:latin typeface="Lucida Sans Unicode"/>
                <a:cs typeface="Lucida Sans Unicode"/>
              </a:rPr>
              <a:t>o</a:t>
            </a:r>
            <a:r>
              <a:rPr sz="4200" spc="-535" dirty="0">
                <a:solidFill>
                  <a:srgbClr val="12219D"/>
                </a:solidFill>
                <a:latin typeface="Lucida Sans Unicode"/>
                <a:cs typeface="Lucida Sans Unicode"/>
              </a:rPr>
              <a:t>n</a:t>
            </a:r>
            <a:endParaRPr sz="4200">
              <a:latin typeface="Lucida Sans Unicode"/>
              <a:cs typeface="Lucida Sans Unicode"/>
            </a:endParaRPr>
          </a:p>
        </p:txBody>
      </p:sp>
      <p:sp>
        <p:nvSpPr>
          <p:cNvPr id="10" name="object 10"/>
          <p:cNvSpPr txBox="1"/>
          <p:nvPr/>
        </p:nvSpPr>
        <p:spPr>
          <a:xfrm>
            <a:off x="3251763" y="2559429"/>
            <a:ext cx="4500245" cy="665480"/>
          </a:xfrm>
          <a:prstGeom prst="rect">
            <a:avLst/>
          </a:prstGeom>
        </p:spPr>
        <p:txBody>
          <a:bodyPr vert="horz" wrap="square" lIns="0" tIns="12700" rIns="0" bIns="0" rtlCol="0">
            <a:spAutoFit/>
          </a:bodyPr>
          <a:lstStyle/>
          <a:p>
            <a:pPr marL="12700">
              <a:lnSpc>
                <a:spcPct val="100000"/>
              </a:lnSpc>
              <a:spcBef>
                <a:spcPts val="100"/>
              </a:spcBef>
            </a:pPr>
            <a:r>
              <a:rPr sz="4200" spc="65" dirty="0">
                <a:solidFill>
                  <a:srgbClr val="12219D"/>
                </a:solidFill>
                <a:latin typeface="Lucida Sans Unicode"/>
                <a:cs typeface="Lucida Sans Unicode"/>
              </a:rPr>
              <a:t>P</a:t>
            </a:r>
            <a:r>
              <a:rPr sz="4200" spc="-20" dirty="0">
                <a:solidFill>
                  <a:srgbClr val="12219D"/>
                </a:solidFill>
                <a:latin typeface="Lucida Sans Unicode"/>
                <a:cs typeface="Lucida Sans Unicode"/>
              </a:rPr>
              <a:t>r</a:t>
            </a:r>
            <a:r>
              <a:rPr sz="4200" spc="-320" dirty="0">
                <a:solidFill>
                  <a:srgbClr val="12219D"/>
                </a:solidFill>
                <a:latin typeface="Lucida Sans Unicode"/>
                <a:cs typeface="Lucida Sans Unicode"/>
              </a:rPr>
              <a:t>o</a:t>
            </a:r>
            <a:r>
              <a:rPr sz="4200" spc="-345" dirty="0">
                <a:solidFill>
                  <a:srgbClr val="12219D"/>
                </a:solidFill>
                <a:latin typeface="Lucida Sans Unicode"/>
                <a:cs typeface="Lucida Sans Unicode"/>
              </a:rPr>
              <a:t>b</a:t>
            </a:r>
            <a:r>
              <a:rPr sz="4200" spc="-475" dirty="0">
                <a:solidFill>
                  <a:srgbClr val="12219D"/>
                </a:solidFill>
                <a:latin typeface="Lucida Sans Unicode"/>
                <a:cs typeface="Lucida Sans Unicode"/>
              </a:rPr>
              <a:t>l</a:t>
            </a:r>
            <a:r>
              <a:rPr sz="4200" spc="-170" dirty="0">
                <a:solidFill>
                  <a:srgbClr val="12219D"/>
                </a:solidFill>
                <a:latin typeface="Lucida Sans Unicode"/>
                <a:cs typeface="Lucida Sans Unicode"/>
              </a:rPr>
              <a:t>e</a:t>
            </a:r>
            <a:r>
              <a:rPr sz="4200" spc="-565" dirty="0">
                <a:solidFill>
                  <a:srgbClr val="12219D"/>
                </a:solidFill>
                <a:latin typeface="Lucida Sans Unicode"/>
                <a:cs typeface="Lucida Sans Unicode"/>
              </a:rPr>
              <a:t>m</a:t>
            </a:r>
            <a:r>
              <a:rPr sz="4200" spc="-400" dirty="0">
                <a:solidFill>
                  <a:srgbClr val="12219D"/>
                </a:solidFill>
                <a:latin typeface="Lucida Sans Unicode"/>
                <a:cs typeface="Lucida Sans Unicode"/>
              </a:rPr>
              <a:t> </a:t>
            </a:r>
            <a:r>
              <a:rPr sz="4200" spc="85" dirty="0">
                <a:solidFill>
                  <a:srgbClr val="12219D"/>
                </a:solidFill>
                <a:latin typeface="Lucida Sans Unicode"/>
                <a:cs typeface="Lucida Sans Unicode"/>
              </a:rPr>
              <a:t>St</a:t>
            </a:r>
            <a:r>
              <a:rPr sz="4200" spc="-50" dirty="0">
                <a:solidFill>
                  <a:srgbClr val="12219D"/>
                </a:solidFill>
                <a:latin typeface="Lucida Sans Unicode"/>
                <a:cs typeface="Lucida Sans Unicode"/>
              </a:rPr>
              <a:t>a</a:t>
            </a:r>
            <a:r>
              <a:rPr sz="4200" spc="85" dirty="0">
                <a:solidFill>
                  <a:srgbClr val="12219D"/>
                </a:solidFill>
                <a:latin typeface="Lucida Sans Unicode"/>
                <a:cs typeface="Lucida Sans Unicode"/>
              </a:rPr>
              <a:t>t</a:t>
            </a:r>
            <a:r>
              <a:rPr sz="4200" spc="-170" dirty="0">
                <a:solidFill>
                  <a:srgbClr val="12219D"/>
                </a:solidFill>
                <a:latin typeface="Lucida Sans Unicode"/>
                <a:cs typeface="Lucida Sans Unicode"/>
              </a:rPr>
              <a:t>e</a:t>
            </a:r>
            <a:r>
              <a:rPr sz="4200" spc="-565" dirty="0">
                <a:solidFill>
                  <a:srgbClr val="12219D"/>
                </a:solidFill>
                <a:latin typeface="Lucida Sans Unicode"/>
                <a:cs typeface="Lucida Sans Unicode"/>
              </a:rPr>
              <a:t>m</a:t>
            </a:r>
            <a:r>
              <a:rPr sz="4200" spc="-170" dirty="0">
                <a:solidFill>
                  <a:srgbClr val="12219D"/>
                </a:solidFill>
                <a:latin typeface="Lucida Sans Unicode"/>
                <a:cs typeface="Lucida Sans Unicode"/>
              </a:rPr>
              <a:t>e</a:t>
            </a:r>
            <a:r>
              <a:rPr sz="4200" spc="-225" dirty="0">
                <a:solidFill>
                  <a:srgbClr val="12219D"/>
                </a:solidFill>
                <a:latin typeface="Lucida Sans Unicode"/>
                <a:cs typeface="Lucida Sans Unicode"/>
              </a:rPr>
              <a:t>nt</a:t>
            </a:r>
            <a:endParaRPr sz="4200">
              <a:latin typeface="Lucida Sans Unicode"/>
              <a:cs typeface="Lucida Sans Unicode"/>
            </a:endParaRPr>
          </a:p>
        </p:txBody>
      </p:sp>
      <p:sp>
        <p:nvSpPr>
          <p:cNvPr id="11" name="object 11"/>
          <p:cNvSpPr txBox="1"/>
          <p:nvPr/>
        </p:nvSpPr>
        <p:spPr>
          <a:xfrm>
            <a:off x="2089265" y="2566073"/>
            <a:ext cx="918844" cy="836294"/>
          </a:xfrm>
          <a:prstGeom prst="rect">
            <a:avLst/>
          </a:prstGeom>
        </p:spPr>
        <p:txBody>
          <a:bodyPr vert="horz" wrap="square" lIns="0" tIns="40005" rIns="0" bIns="0" rtlCol="0">
            <a:spAutoFit/>
          </a:bodyPr>
          <a:lstStyle/>
          <a:p>
            <a:pPr marL="122555">
              <a:lnSpc>
                <a:spcPct val="100000"/>
              </a:lnSpc>
              <a:spcBef>
                <a:spcPts val="315"/>
              </a:spcBef>
            </a:pPr>
            <a:r>
              <a:rPr sz="4400" b="1" spc="-30" dirty="0">
                <a:solidFill>
                  <a:srgbClr val="F4F5FB"/>
                </a:solidFill>
                <a:latin typeface="Leelawadee UI"/>
                <a:cs typeface="Leelawadee UI"/>
              </a:rPr>
              <a:t>01</a:t>
            </a:r>
            <a:endParaRPr sz="4400">
              <a:latin typeface="Leelawadee UI"/>
              <a:cs typeface="Leelawadee UI"/>
            </a:endParaRPr>
          </a:p>
        </p:txBody>
      </p:sp>
      <p:sp>
        <p:nvSpPr>
          <p:cNvPr id="12" name="object 12"/>
          <p:cNvSpPr txBox="1"/>
          <p:nvPr/>
        </p:nvSpPr>
        <p:spPr>
          <a:xfrm>
            <a:off x="8943854" y="2566073"/>
            <a:ext cx="918844" cy="836294"/>
          </a:xfrm>
          <a:prstGeom prst="rect">
            <a:avLst/>
          </a:prstGeom>
        </p:spPr>
        <p:txBody>
          <a:bodyPr vert="horz" wrap="square" lIns="0" tIns="0" rIns="0" bIns="0" rtlCol="0">
            <a:spAutoFit/>
          </a:bodyPr>
          <a:lstStyle/>
          <a:p>
            <a:pPr marL="98425">
              <a:lnSpc>
                <a:spcPts val="5115"/>
              </a:lnSpc>
            </a:pPr>
            <a:r>
              <a:rPr sz="4400" b="1" spc="-30" dirty="0">
                <a:solidFill>
                  <a:srgbClr val="F4F5FB"/>
                </a:solidFill>
                <a:latin typeface="Leelawadee UI"/>
                <a:cs typeface="Leelawadee UI"/>
              </a:rPr>
              <a:t>02</a:t>
            </a:r>
            <a:endParaRPr sz="4400">
              <a:latin typeface="Leelawadee UI"/>
              <a:cs typeface="Leelawadee UI"/>
            </a:endParaRPr>
          </a:p>
        </p:txBody>
      </p:sp>
      <p:sp>
        <p:nvSpPr>
          <p:cNvPr id="13" name="object 13"/>
          <p:cNvSpPr/>
          <p:nvPr/>
        </p:nvSpPr>
        <p:spPr>
          <a:xfrm>
            <a:off x="955035" y="7974621"/>
            <a:ext cx="49530" cy="303530"/>
          </a:xfrm>
          <a:custGeom>
            <a:avLst/>
            <a:gdLst/>
            <a:ahLst/>
            <a:cxnLst/>
            <a:rect l="l" t="t" r="r" b="b"/>
            <a:pathLst>
              <a:path w="49530" h="303529">
                <a:moveTo>
                  <a:pt x="24533" y="302911"/>
                </a:moveTo>
                <a:lnTo>
                  <a:pt x="14982" y="300982"/>
                </a:lnTo>
                <a:lnTo>
                  <a:pt x="7184" y="295724"/>
                </a:lnTo>
                <a:lnTo>
                  <a:pt x="1927" y="287927"/>
                </a:lnTo>
                <a:lnTo>
                  <a:pt x="0" y="278380"/>
                </a:lnTo>
                <a:lnTo>
                  <a:pt x="0" y="24530"/>
                </a:lnTo>
                <a:lnTo>
                  <a:pt x="1927" y="14983"/>
                </a:lnTo>
                <a:lnTo>
                  <a:pt x="7184" y="7186"/>
                </a:lnTo>
                <a:lnTo>
                  <a:pt x="14982" y="1928"/>
                </a:lnTo>
                <a:lnTo>
                  <a:pt x="24533" y="0"/>
                </a:lnTo>
                <a:lnTo>
                  <a:pt x="34083" y="1928"/>
                </a:lnTo>
                <a:lnTo>
                  <a:pt x="41880" y="7186"/>
                </a:lnTo>
                <a:lnTo>
                  <a:pt x="47137" y="14983"/>
                </a:lnTo>
                <a:lnTo>
                  <a:pt x="49065" y="24530"/>
                </a:lnTo>
                <a:lnTo>
                  <a:pt x="49065" y="278380"/>
                </a:lnTo>
                <a:lnTo>
                  <a:pt x="47137" y="287927"/>
                </a:lnTo>
                <a:lnTo>
                  <a:pt x="41880" y="295724"/>
                </a:lnTo>
                <a:lnTo>
                  <a:pt x="34083" y="300982"/>
                </a:lnTo>
                <a:lnTo>
                  <a:pt x="24533" y="302911"/>
                </a:lnTo>
                <a:close/>
              </a:path>
            </a:pathLst>
          </a:custGeom>
          <a:solidFill>
            <a:srgbClr val="233CFF"/>
          </a:solidFill>
        </p:spPr>
        <p:txBody>
          <a:bodyPr wrap="square" lIns="0" tIns="0" rIns="0" bIns="0" rtlCol="0"/>
          <a:lstStyle/>
          <a:p>
            <a:endParaRPr/>
          </a:p>
        </p:txBody>
      </p:sp>
      <p:grpSp>
        <p:nvGrpSpPr>
          <p:cNvPr id="14" name="object 14"/>
          <p:cNvGrpSpPr/>
          <p:nvPr/>
        </p:nvGrpSpPr>
        <p:grpSpPr>
          <a:xfrm>
            <a:off x="137240" y="8214149"/>
            <a:ext cx="1684655" cy="1470660"/>
            <a:chOff x="137240" y="8214149"/>
            <a:chExt cx="1684655" cy="1470660"/>
          </a:xfrm>
        </p:grpSpPr>
        <p:sp>
          <p:nvSpPr>
            <p:cNvPr id="15" name="object 15"/>
            <p:cNvSpPr/>
            <p:nvPr/>
          </p:nvSpPr>
          <p:spPr>
            <a:xfrm>
              <a:off x="582764" y="8384095"/>
              <a:ext cx="793115" cy="1301115"/>
            </a:xfrm>
            <a:custGeom>
              <a:avLst/>
              <a:gdLst/>
              <a:ahLst/>
              <a:cxnLst/>
              <a:rect l="l" t="t" r="r" b="b"/>
              <a:pathLst>
                <a:path w="793115" h="1301115">
                  <a:moveTo>
                    <a:pt x="546620" y="1237564"/>
                  </a:moveTo>
                  <a:lnTo>
                    <a:pt x="246976" y="1237564"/>
                  </a:lnTo>
                  <a:lnTo>
                    <a:pt x="268770" y="1300708"/>
                  </a:lnTo>
                  <a:lnTo>
                    <a:pt x="524814" y="1300708"/>
                  </a:lnTo>
                  <a:lnTo>
                    <a:pt x="546620" y="1237564"/>
                  </a:lnTo>
                  <a:close/>
                </a:path>
                <a:path w="793115" h="1301115">
                  <a:moveTo>
                    <a:pt x="592086" y="1193088"/>
                  </a:moveTo>
                  <a:lnTo>
                    <a:pt x="590156" y="1183538"/>
                  </a:lnTo>
                  <a:lnTo>
                    <a:pt x="584898" y="1175740"/>
                  </a:lnTo>
                  <a:lnTo>
                    <a:pt x="577100" y="1170482"/>
                  </a:lnTo>
                  <a:lnTo>
                    <a:pt x="567563" y="1168552"/>
                  </a:lnTo>
                  <a:lnTo>
                    <a:pt x="226034" y="1168552"/>
                  </a:lnTo>
                  <a:lnTo>
                    <a:pt x="216484" y="1170482"/>
                  </a:lnTo>
                  <a:lnTo>
                    <a:pt x="208686" y="1175740"/>
                  </a:lnTo>
                  <a:lnTo>
                    <a:pt x="203428" y="1183538"/>
                  </a:lnTo>
                  <a:lnTo>
                    <a:pt x="201510" y="1193088"/>
                  </a:lnTo>
                  <a:lnTo>
                    <a:pt x="203428" y="1202639"/>
                  </a:lnTo>
                  <a:lnTo>
                    <a:pt x="208686" y="1210437"/>
                  </a:lnTo>
                  <a:lnTo>
                    <a:pt x="216484" y="1215694"/>
                  </a:lnTo>
                  <a:lnTo>
                    <a:pt x="226034" y="1217625"/>
                  </a:lnTo>
                  <a:lnTo>
                    <a:pt x="567563" y="1217625"/>
                  </a:lnTo>
                  <a:lnTo>
                    <a:pt x="577100" y="1215694"/>
                  </a:lnTo>
                  <a:lnTo>
                    <a:pt x="584898" y="1210437"/>
                  </a:lnTo>
                  <a:lnTo>
                    <a:pt x="590156" y="1202639"/>
                  </a:lnTo>
                  <a:lnTo>
                    <a:pt x="592086" y="1193088"/>
                  </a:lnTo>
                  <a:close/>
                </a:path>
                <a:path w="793115" h="1301115">
                  <a:moveTo>
                    <a:pt x="592086" y="1127671"/>
                  </a:moveTo>
                  <a:lnTo>
                    <a:pt x="590156" y="1118120"/>
                  </a:lnTo>
                  <a:lnTo>
                    <a:pt x="584898" y="1110322"/>
                  </a:lnTo>
                  <a:lnTo>
                    <a:pt x="577100" y="1105065"/>
                  </a:lnTo>
                  <a:lnTo>
                    <a:pt x="567563" y="1103134"/>
                  </a:lnTo>
                  <a:lnTo>
                    <a:pt x="226034" y="1103134"/>
                  </a:lnTo>
                  <a:lnTo>
                    <a:pt x="216484" y="1105065"/>
                  </a:lnTo>
                  <a:lnTo>
                    <a:pt x="208686" y="1110322"/>
                  </a:lnTo>
                  <a:lnTo>
                    <a:pt x="203428" y="1118120"/>
                  </a:lnTo>
                  <a:lnTo>
                    <a:pt x="201510" y="1127671"/>
                  </a:lnTo>
                  <a:lnTo>
                    <a:pt x="203428" y="1137208"/>
                  </a:lnTo>
                  <a:lnTo>
                    <a:pt x="208686" y="1145006"/>
                  </a:lnTo>
                  <a:lnTo>
                    <a:pt x="216484" y="1150264"/>
                  </a:lnTo>
                  <a:lnTo>
                    <a:pt x="226034" y="1152194"/>
                  </a:lnTo>
                  <a:lnTo>
                    <a:pt x="567563" y="1152194"/>
                  </a:lnTo>
                  <a:lnTo>
                    <a:pt x="577100" y="1150264"/>
                  </a:lnTo>
                  <a:lnTo>
                    <a:pt x="584898" y="1145006"/>
                  </a:lnTo>
                  <a:lnTo>
                    <a:pt x="590156" y="1137208"/>
                  </a:lnTo>
                  <a:lnTo>
                    <a:pt x="592086" y="1127671"/>
                  </a:lnTo>
                  <a:close/>
                </a:path>
                <a:path w="793115" h="1301115">
                  <a:moveTo>
                    <a:pt x="592086" y="1062240"/>
                  </a:moveTo>
                  <a:lnTo>
                    <a:pt x="590156" y="1052690"/>
                  </a:lnTo>
                  <a:lnTo>
                    <a:pt x="584898" y="1044892"/>
                  </a:lnTo>
                  <a:lnTo>
                    <a:pt x="577100" y="1039634"/>
                  </a:lnTo>
                  <a:lnTo>
                    <a:pt x="567563" y="1037704"/>
                  </a:lnTo>
                  <a:lnTo>
                    <a:pt x="226034" y="1037704"/>
                  </a:lnTo>
                  <a:lnTo>
                    <a:pt x="216484" y="1039634"/>
                  </a:lnTo>
                  <a:lnTo>
                    <a:pt x="208686" y="1044892"/>
                  </a:lnTo>
                  <a:lnTo>
                    <a:pt x="203428" y="1052690"/>
                  </a:lnTo>
                  <a:lnTo>
                    <a:pt x="201510" y="1062240"/>
                  </a:lnTo>
                  <a:lnTo>
                    <a:pt x="203428" y="1071791"/>
                  </a:lnTo>
                  <a:lnTo>
                    <a:pt x="208686" y="1079588"/>
                  </a:lnTo>
                  <a:lnTo>
                    <a:pt x="216484" y="1084846"/>
                  </a:lnTo>
                  <a:lnTo>
                    <a:pt x="226034" y="1086777"/>
                  </a:lnTo>
                  <a:lnTo>
                    <a:pt x="567563" y="1086777"/>
                  </a:lnTo>
                  <a:lnTo>
                    <a:pt x="577100" y="1084846"/>
                  </a:lnTo>
                  <a:lnTo>
                    <a:pt x="584898" y="1079588"/>
                  </a:lnTo>
                  <a:lnTo>
                    <a:pt x="590156" y="1071791"/>
                  </a:lnTo>
                  <a:lnTo>
                    <a:pt x="592086" y="1062240"/>
                  </a:lnTo>
                  <a:close/>
                </a:path>
                <a:path w="793115" h="1301115">
                  <a:moveTo>
                    <a:pt x="792873" y="372338"/>
                  </a:moveTo>
                  <a:lnTo>
                    <a:pt x="786930" y="323278"/>
                  </a:lnTo>
                  <a:lnTo>
                    <a:pt x="775195" y="276250"/>
                  </a:lnTo>
                  <a:lnTo>
                    <a:pt x="758050" y="231622"/>
                  </a:lnTo>
                  <a:lnTo>
                    <a:pt x="743902" y="204939"/>
                  </a:lnTo>
                  <a:lnTo>
                    <a:pt x="743902" y="375208"/>
                  </a:lnTo>
                  <a:lnTo>
                    <a:pt x="743127" y="426999"/>
                  </a:lnTo>
                  <a:lnTo>
                    <a:pt x="734860" y="477570"/>
                  </a:lnTo>
                  <a:lnTo>
                    <a:pt x="719328" y="526161"/>
                  </a:lnTo>
                  <a:lnTo>
                    <a:pt x="696785" y="572033"/>
                  </a:lnTo>
                  <a:lnTo>
                    <a:pt x="667461" y="614426"/>
                  </a:lnTo>
                  <a:lnTo>
                    <a:pt x="637781" y="655739"/>
                  </a:lnTo>
                  <a:lnTo>
                    <a:pt x="613105" y="699884"/>
                  </a:lnTo>
                  <a:lnTo>
                    <a:pt x="593585" y="746353"/>
                  </a:lnTo>
                  <a:lnTo>
                    <a:pt x="579424" y="794613"/>
                  </a:lnTo>
                  <a:lnTo>
                    <a:pt x="570788" y="844169"/>
                  </a:lnTo>
                  <a:lnTo>
                    <a:pt x="567956" y="893114"/>
                  </a:lnTo>
                  <a:lnTo>
                    <a:pt x="567880" y="965365"/>
                  </a:lnTo>
                  <a:lnTo>
                    <a:pt x="560324" y="972921"/>
                  </a:lnTo>
                  <a:lnTo>
                    <a:pt x="243052" y="972921"/>
                  </a:lnTo>
                  <a:lnTo>
                    <a:pt x="235800" y="971461"/>
                  </a:lnTo>
                  <a:lnTo>
                    <a:pt x="229870" y="967460"/>
                  </a:lnTo>
                  <a:lnTo>
                    <a:pt x="225869" y="961529"/>
                  </a:lnTo>
                  <a:lnTo>
                    <a:pt x="224409" y="954290"/>
                  </a:lnTo>
                  <a:lnTo>
                    <a:pt x="224409" y="893114"/>
                  </a:lnTo>
                  <a:lnTo>
                    <a:pt x="221500" y="843216"/>
                  </a:lnTo>
                  <a:lnTo>
                    <a:pt x="212864" y="794067"/>
                  </a:lnTo>
                  <a:lnTo>
                    <a:pt x="198589" y="745934"/>
                  </a:lnTo>
                  <a:lnTo>
                    <a:pt x="178790" y="699135"/>
                  </a:lnTo>
                  <a:lnTo>
                    <a:pt x="153568" y="653948"/>
                  </a:lnTo>
                  <a:lnTo>
                    <a:pt x="123037" y="610654"/>
                  </a:lnTo>
                  <a:lnTo>
                    <a:pt x="96761" y="572236"/>
                  </a:lnTo>
                  <a:lnTo>
                    <a:pt x="76098" y="531202"/>
                  </a:lnTo>
                  <a:lnTo>
                    <a:pt x="61175" y="487934"/>
                  </a:lnTo>
                  <a:lnTo>
                    <a:pt x="52120" y="442810"/>
                  </a:lnTo>
                  <a:lnTo>
                    <a:pt x="49072" y="396214"/>
                  </a:lnTo>
                  <a:lnTo>
                    <a:pt x="52285" y="348399"/>
                  </a:lnTo>
                  <a:lnTo>
                    <a:pt x="61785" y="302209"/>
                  </a:lnTo>
                  <a:lnTo>
                    <a:pt x="77368" y="258089"/>
                  </a:lnTo>
                  <a:lnTo>
                    <a:pt x="98844" y="216522"/>
                  </a:lnTo>
                  <a:lnTo>
                    <a:pt x="125958" y="178015"/>
                  </a:lnTo>
                  <a:lnTo>
                    <a:pt x="158661" y="142836"/>
                  </a:lnTo>
                  <a:lnTo>
                    <a:pt x="199898" y="109499"/>
                  </a:lnTo>
                  <a:lnTo>
                    <a:pt x="244944" y="83159"/>
                  </a:lnTo>
                  <a:lnTo>
                    <a:pt x="293166" y="64058"/>
                  </a:lnTo>
                  <a:lnTo>
                    <a:pt x="343928" y="52425"/>
                  </a:lnTo>
                  <a:lnTo>
                    <a:pt x="396570" y="48501"/>
                  </a:lnTo>
                  <a:lnTo>
                    <a:pt x="403974" y="48501"/>
                  </a:lnTo>
                  <a:lnTo>
                    <a:pt x="465010" y="55283"/>
                  </a:lnTo>
                  <a:lnTo>
                    <a:pt x="509231" y="67500"/>
                  </a:lnTo>
                  <a:lnTo>
                    <a:pt x="551065" y="85356"/>
                  </a:lnTo>
                  <a:lnTo>
                    <a:pt x="590042" y="108381"/>
                  </a:lnTo>
                  <a:lnTo>
                    <a:pt x="625703" y="136118"/>
                  </a:lnTo>
                  <a:lnTo>
                    <a:pt x="657580" y="168084"/>
                  </a:lnTo>
                  <a:lnTo>
                    <a:pt x="685203" y="203835"/>
                  </a:lnTo>
                  <a:lnTo>
                    <a:pt x="708113" y="242887"/>
                  </a:lnTo>
                  <a:lnTo>
                    <a:pt x="725843" y="284784"/>
                  </a:lnTo>
                  <a:lnTo>
                    <a:pt x="737933" y="329044"/>
                  </a:lnTo>
                  <a:lnTo>
                    <a:pt x="743902" y="375208"/>
                  </a:lnTo>
                  <a:lnTo>
                    <a:pt x="743902" y="204939"/>
                  </a:lnTo>
                  <a:lnTo>
                    <a:pt x="709028" y="151104"/>
                  </a:lnTo>
                  <a:lnTo>
                    <a:pt x="677900" y="115963"/>
                  </a:lnTo>
                  <a:lnTo>
                    <a:pt x="642848" y="84721"/>
                  </a:lnTo>
                  <a:lnTo>
                    <a:pt x="604253" y="57759"/>
                  </a:lnTo>
                  <a:lnTo>
                    <a:pt x="586905" y="48501"/>
                  </a:lnTo>
                  <a:lnTo>
                    <a:pt x="562483" y="35458"/>
                  </a:lnTo>
                  <a:lnTo>
                    <a:pt x="517918" y="18173"/>
                  </a:lnTo>
                  <a:lnTo>
                    <a:pt x="470941" y="6299"/>
                  </a:lnTo>
                  <a:lnTo>
                    <a:pt x="421894" y="203"/>
                  </a:lnTo>
                  <a:lnTo>
                    <a:pt x="374777" y="0"/>
                  </a:lnTo>
                  <a:lnTo>
                    <a:pt x="328663" y="5168"/>
                  </a:lnTo>
                  <a:lnTo>
                    <a:pt x="283895" y="15557"/>
                  </a:lnTo>
                  <a:lnTo>
                    <a:pt x="240817" y="31064"/>
                  </a:lnTo>
                  <a:lnTo>
                    <a:pt x="199745" y="51574"/>
                  </a:lnTo>
                  <a:lnTo>
                    <a:pt x="161048" y="76949"/>
                  </a:lnTo>
                  <a:lnTo>
                    <a:pt x="125044" y="107086"/>
                  </a:lnTo>
                  <a:lnTo>
                    <a:pt x="93103" y="140906"/>
                  </a:lnTo>
                  <a:lnTo>
                    <a:pt x="65557" y="177952"/>
                  </a:lnTo>
                  <a:lnTo>
                    <a:pt x="42468" y="217932"/>
                  </a:lnTo>
                  <a:lnTo>
                    <a:pt x="24193" y="260172"/>
                  </a:lnTo>
                  <a:lnTo>
                    <a:pt x="10896" y="304292"/>
                  </a:lnTo>
                  <a:lnTo>
                    <a:pt x="2755" y="349796"/>
                  </a:lnTo>
                  <a:lnTo>
                    <a:pt x="0" y="396214"/>
                  </a:lnTo>
                  <a:lnTo>
                    <a:pt x="3479" y="449389"/>
                  </a:lnTo>
                  <a:lnTo>
                    <a:pt x="13817" y="500888"/>
                  </a:lnTo>
                  <a:lnTo>
                    <a:pt x="30861" y="550278"/>
                  </a:lnTo>
                  <a:lnTo>
                    <a:pt x="54444" y="597115"/>
                  </a:lnTo>
                  <a:lnTo>
                    <a:pt x="84442" y="640969"/>
                  </a:lnTo>
                  <a:lnTo>
                    <a:pt x="116725" y="687705"/>
                  </a:lnTo>
                  <a:lnTo>
                    <a:pt x="142125" y="736739"/>
                  </a:lnTo>
                  <a:lnTo>
                    <a:pt x="160464" y="787615"/>
                  </a:lnTo>
                  <a:lnTo>
                    <a:pt x="171589" y="839889"/>
                  </a:lnTo>
                  <a:lnTo>
                    <a:pt x="175336" y="893114"/>
                  </a:lnTo>
                  <a:lnTo>
                    <a:pt x="175336" y="954290"/>
                  </a:lnTo>
                  <a:lnTo>
                    <a:pt x="180670" y="980617"/>
                  </a:lnTo>
                  <a:lnTo>
                    <a:pt x="195199" y="1002131"/>
                  </a:lnTo>
                  <a:lnTo>
                    <a:pt x="216725" y="1016660"/>
                  </a:lnTo>
                  <a:lnTo>
                    <a:pt x="243052" y="1021994"/>
                  </a:lnTo>
                  <a:lnTo>
                    <a:pt x="551027" y="1021994"/>
                  </a:lnTo>
                  <a:lnTo>
                    <a:pt x="597611" y="1002665"/>
                  </a:lnTo>
                  <a:lnTo>
                    <a:pt x="616940" y="956068"/>
                  </a:lnTo>
                  <a:lnTo>
                    <a:pt x="617042" y="893114"/>
                  </a:lnTo>
                  <a:lnTo>
                    <a:pt x="620674" y="840854"/>
                  </a:lnTo>
                  <a:lnTo>
                    <a:pt x="631698" y="788301"/>
                  </a:lnTo>
                  <a:lnTo>
                    <a:pt x="649706" y="737666"/>
                  </a:lnTo>
                  <a:lnTo>
                    <a:pt x="674446" y="689724"/>
                  </a:lnTo>
                  <a:lnTo>
                    <a:pt x="705637" y="645248"/>
                  </a:lnTo>
                  <a:lnTo>
                    <a:pt x="734060" y="605231"/>
                  </a:lnTo>
                  <a:lnTo>
                    <a:pt x="757135" y="562368"/>
                  </a:lnTo>
                  <a:lnTo>
                    <a:pt x="774725" y="517156"/>
                  </a:lnTo>
                  <a:lnTo>
                    <a:pt x="786650" y="470077"/>
                  </a:lnTo>
                  <a:lnTo>
                    <a:pt x="792746" y="421640"/>
                  </a:lnTo>
                  <a:lnTo>
                    <a:pt x="792873" y="372338"/>
                  </a:lnTo>
                  <a:close/>
                </a:path>
              </a:pathLst>
            </a:custGeom>
            <a:solidFill>
              <a:srgbClr val="233CFF"/>
            </a:solidFill>
          </p:spPr>
          <p:txBody>
            <a:bodyPr wrap="square" lIns="0" tIns="0" rIns="0" bIns="0" rtlCol="0"/>
            <a:lstStyle/>
            <a:p>
              <a:endParaRPr/>
            </a:p>
          </p:txBody>
        </p:sp>
        <p:pic>
          <p:nvPicPr>
            <p:cNvPr id="16" name="object 16"/>
            <p:cNvPicPr/>
            <p:nvPr/>
          </p:nvPicPr>
          <p:blipFill>
            <a:blip r:embed="rId2" cstate="print"/>
            <a:stretch>
              <a:fillRect/>
            </a:stretch>
          </p:blipFill>
          <p:spPr>
            <a:xfrm>
              <a:off x="1353798" y="8214149"/>
              <a:ext cx="228570" cy="228563"/>
            </a:xfrm>
            <a:prstGeom prst="rect">
              <a:avLst/>
            </a:prstGeom>
          </p:spPr>
        </p:pic>
        <p:sp>
          <p:nvSpPr>
            <p:cNvPr id="17" name="object 17"/>
            <p:cNvSpPr/>
            <p:nvPr/>
          </p:nvSpPr>
          <p:spPr>
            <a:xfrm>
              <a:off x="1518995" y="8792416"/>
              <a:ext cx="302895" cy="49530"/>
            </a:xfrm>
            <a:custGeom>
              <a:avLst/>
              <a:gdLst/>
              <a:ahLst/>
              <a:cxnLst/>
              <a:rect l="l" t="t" r="r" b="b"/>
              <a:pathLst>
                <a:path w="302894" h="49529">
                  <a:moveTo>
                    <a:pt x="278371" y="49063"/>
                  </a:moveTo>
                  <a:lnTo>
                    <a:pt x="24525" y="49063"/>
                  </a:lnTo>
                  <a:lnTo>
                    <a:pt x="14981" y="47136"/>
                  </a:lnTo>
                  <a:lnTo>
                    <a:pt x="7185" y="41879"/>
                  </a:lnTo>
                  <a:lnTo>
                    <a:pt x="1928" y="34082"/>
                  </a:lnTo>
                  <a:lnTo>
                    <a:pt x="0" y="24533"/>
                  </a:lnTo>
                  <a:lnTo>
                    <a:pt x="1928" y="14982"/>
                  </a:lnTo>
                  <a:lnTo>
                    <a:pt x="7185" y="7184"/>
                  </a:lnTo>
                  <a:lnTo>
                    <a:pt x="14981" y="1927"/>
                  </a:lnTo>
                  <a:lnTo>
                    <a:pt x="24525" y="0"/>
                  </a:lnTo>
                  <a:lnTo>
                    <a:pt x="278371" y="0"/>
                  </a:lnTo>
                  <a:lnTo>
                    <a:pt x="287914" y="1927"/>
                  </a:lnTo>
                  <a:lnTo>
                    <a:pt x="295710" y="7184"/>
                  </a:lnTo>
                  <a:lnTo>
                    <a:pt x="300968" y="14982"/>
                  </a:lnTo>
                  <a:lnTo>
                    <a:pt x="302897" y="24533"/>
                  </a:lnTo>
                  <a:lnTo>
                    <a:pt x="300968" y="34082"/>
                  </a:lnTo>
                  <a:lnTo>
                    <a:pt x="295710" y="41879"/>
                  </a:lnTo>
                  <a:lnTo>
                    <a:pt x="287914" y="47136"/>
                  </a:lnTo>
                  <a:lnTo>
                    <a:pt x="278371" y="49063"/>
                  </a:lnTo>
                  <a:close/>
                </a:path>
              </a:pathLst>
            </a:custGeom>
            <a:solidFill>
              <a:srgbClr val="233CFF"/>
            </a:solidFill>
          </p:spPr>
          <p:txBody>
            <a:bodyPr wrap="square" lIns="0" tIns="0" rIns="0" bIns="0" rtlCol="0"/>
            <a:lstStyle/>
            <a:p>
              <a:endParaRPr/>
            </a:p>
          </p:txBody>
        </p:sp>
        <p:pic>
          <p:nvPicPr>
            <p:cNvPr id="18" name="object 18"/>
            <p:cNvPicPr/>
            <p:nvPr/>
          </p:nvPicPr>
          <p:blipFill>
            <a:blip r:embed="rId3" cstate="print"/>
            <a:stretch>
              <a:fillRect/>
            </a:stretch>
          </p:blipFill>
          <p:spPr>
            <a:xfrm>
              <a:off x="1353801" y="9191183"/>
              <a:ext cx="228571" cy="228568"/>
            </a:xfrm>
            <a:prstGeom prst="rect">
              <a:avLst/>
            </a:prstGeom>
          </p:spPr>
        </p:pic>
        <p:pic>
          <p:nvPicPr>
            <p:cNvPr id="19" name="object 19"/>
            <p:cNvPicPr/>
            <p:nvPr/>
          </p:nvPicPr>
          <p:blipFill>
            <a:blip r:embed="rId4" cstate="print"/>
            <a:stretch>
              <a:fillRect/>
            </a:stretch>
          </p:blipFill>
          <p:spPr>
            <a:xfrm>
              <a:off x="376764" y="9191184"/>
              <a:ext cx="228568" cy="228568"/>
            </a:xfrm>
            <a:prstGeom prst="rect">
              <a:avLst/>
            </a:prstGeom>
          </p:spPr>
        </p:pic>
        <p:sp>
          <p:nvSpPr>
            <p:cNvPr id="20" name="object 20"/>
            <p:cNvSpPr/>
            <p:nvPr/>
          </p:nvSpPr>
          <p:spPr>
            <a:xfrm>
              <a:off x="137240" y="8792414"/>
              <a:ext cx="303530" cy="49530"/>
            </a:xfrm>
            <a:custGeom>
              <a:avLst/>
              <a:gdLst/>
              <a:ahLst/>
              <a:cxnLst/>
              <a:rect l="l" t="t" r="r" b="b"/>
              <a:pathLst>
                <a:path w="303530" h="49529">
                  <a:moveTo>
                    <a:pt x="278377" y="49065"/>
                  </a:moveTo>
                  <a:lnTo>
                    <a:pt x="24533" y="49065"/>
                  </a:lnTo>
                  <a:lnTo>
                    <a:pt x="14982" y="47137"/>
                  </a:lnTo>
                  <a:lnTo>
                    <a:pt x="7184" y="41879"/>
                  </a:lnTo>
                  <a:lnTo>
                    <a:pt x="1927" y="34081"/>
                  </a:lnTo>
                  <a:lnTo>
                    <a:pt x="0" y="24531"/>
                  </a:lnTo>
                  <a:lnTo>
                    <a:pt x="1927" y="14982"/>
                  </a:lnTo>
                  <a:lnTo>
                    <a:pt x="7184" y="7185"/>
                  </a:lnTo>
                  <a:lnTo>
                    <a:pt x="14982" y="1927"/>
                  </a:lnTo>
                  <a:lnTo>
                    <a:pt x="24533" y="0"/>
                  </a:lnTo>
                  <a:lnTo>
                    <a:pt x="278377" y="0"/>
                  </a:lnTo>
                  <a:lnTo>
                    <a:pt x="287928" y="1927"/>
                  </a:lnTo>
                  <a:lnTo>
                    <a:pt x="295726" y="7185"/>
                  </a:lnTo>
                  <a:lnTo>
                    <a:pt x="300983" y="14982"/>
                  </a:lnTo>
                  <a:lnTo>
                    <a:pt x="302911" y="24531"/>
                  </a:lnTo>
                  <a:lnTo>
                    <a:pt x="300983" y="34081"/>
                  </a:lnTo>
                  <a:lnTo>
                    <a:pt x="295726" y="41879"/>
                  </a:lnTo>
                  <a:lnTo>
                    <a:pt x="287928" y="47137"/>
                  </a:lnTo>
                  <a:lnTo>
                    <a:pt x="278377" y="49065"/>
                  </a:lnTo>
                  <a:close/>
                </a:path>
              </a:pathLst>
            </a:custGeom>
            <a:solidFill>
              <a:srgbClr val="233CFF"/>
            </a:solidFill>
          </p:spPr>
          <p:txBody>
            <a:bodyPr wrap="square" lIns="0" tIns="0" rIns="0" bIns="0" rtlCol="0"/>
            <a:lstStyle/>
            <a:p>
              <a:endParaRPr/>
            </a:p>
          </p:txBody>
        </p:sp>
        <p:pic>
          <p:nvPicPr>
            <p:cNvPr id="21" name="object 21"/>
            <p:cNvPicPr/>
            <p:nvPr/>
          </p:nvPicPr>
          <p:blipFill>
            <a:blip r:embed="rId5" cstate="print"/>
            <a:stretch>
              <a:fillRect/>
            </a:stretch>
          </p:blipFill>
          <p:spPr>
            <a:xfrm>
              <a:off x="376764" y="8214149"/>
              <a:ext cx="228566" cy="228563"/>
            </a:xfrm>
            <a:prstGeom prst="rect">
              <a:avLst/>
            </a:prstGeom>
          </p:spPr>
        </p:pic>
      </p:grpSp>
      <p:pic>
        <p:nvPicPr>
          <p:cNvPr id="22" name="object 22"/>
          <p:cNvPicPr/>
          <p:nvPr/>
        </p:nvPicPr>
        <p:blipFill>
          <a:blip r:embed="rId6" cstate="print"/>
          <a:stretch>
            <a:fillRect/>
          </a:stretch>
        </p:blipFill>
        <p:spPr>
          <a:xfrm>
            <a:off x="14572172" y="8739557"/>
            <a:ext cx="2885829" cy="1536700"/>
          </a:xfrm>
          <a:prstGeom prst="rect">
            <a:avLst/>
          </a:prstGeom>
        </p:spPr>
      </p:pic>
      <p:pic>
        <p:nvPicPr>
          <p:cNvPr id="23" name="object 23"/>
          <p:cNvPicPr/>
          <p:nvPr/>
        </p:nvPicPr>
        <p:blipFill>
          <a:blip r:embed="rId7" cstate="print"/>
          <a:stretch>
            <a:fillRect/>
          </a:stretch>
        </p:blipFill>
        <p:spPr>
          <a:xfrm>
            <a:off x="0" y="613945"/>
            <a:ext cx="2449644" cy="1018540"/>
          </a:xfrm>
          <a:prstGeom prst="rect">
            <a:avLst/>
          </a:prstGeom>
        </p:spPr>
      </p:pic>
      <p:pic>
        <p:nvPicPr>
          <p:cNvPr id="24" name="object 24"/>
          <p:cNvPicPr/>
          <p:nvPr/>
        </p:nvPicPr>
        <p:blipFill>
          <a:blip r:embed="rId8" cstate="print"/>
          <a:stretch>
            <a:fillRect/>
          </a:stretch>
        </p:blipFill>
        <p:spPr>
          <a:xfrm>
            <a:off x="15670958" y="379750"/>
            <a:ext cx="1588557" cy="1666094"/>
          </a:xfrm>
          <a:prstGeom prst="rect">
            <a:avLst/>
          </a:prstGeom>
        </p:spPr>
      </p:pic>
      <p:sp>
        <p:nvSpPr>
          <p:cNvPr id="25" name="object 25"/>
          <p:cNvSpPr/>
          <p:nvPr/>
        </p:nvSpPr>
        <p:spPr>
          <a:xfrm>
            <a:off x="7244432" y="667423"/>
            <a:ext cx="2550160" cy="1103630"/>
          </a:xfrm>
          <a:custGeom>
            <a:avLst/>
            <a:gdLst/>
            <a:ahLst/>
            <a:cxnLst/>
            <a:rect l="l" t="t" r="r" b="b"/>
            <a:pathLst>
              <a:path w="2550159" h="1103630">
                <a:moveTo>
                  <a:pt x="2274205" y="1103092"/>
                </a:moveTo>
                <a:lnTo>
                  <a:pt x="275773" y="1103092"/>
                </a:lnTo>
                <a:lnTo>
                  <a:pt x="221721" y="1097744"/>
                </a:lnTo>
                <a:lnTo>
                  <a:pt x="170239" y="1082100"/>
                </a:lnTo>
                <a:lnTo>
                  <a:pt x="122774" y="1056759"/>
                </a:lnTo>
                <a:lnTo>
                  <a:pt x="80772" y="1022320"/>
                </a:lnTo>
                <a:lnTo>
                  <a:pt x="46333" y="980318"/>
                </a:lnTo>
                <a:lnTo>
                  <a:pt x="20991" y="932853"/>
                </a:lnTo>
                <a:lnTo>
                  <a:pt x="5347" y="881371"/>
                </a:lnTo>
                <a:lnTo>
                  <a:pt x="0" y="827319"/>
                </a:lnTo>
                <a:lnTo>
                  <a:pt x="0" y="275773"/>
                </a:lnTo>
                <a:lnTo>
                  <a:pt x="4443" y="226202"/>
                </a:lnTo>
                <a:lnTo>
                  <a:pt x="17253" y="179547"/>
                </a:lnTo>
                <a:lnTo>
                  <a:pt x="37651" y="136585"/>
                </a:lnTo>
                <a:lnTo>
                  <a:pt x="64858" y="98096"/>
                </a:lnTo>
                <a:lnTo>
                  <a:pt x="98096" y="64858"/>
                </a:lnTo>
                <a:lnTo>
                  <a:pt x="136585" y="37651"/>
                </a:lnTo>
                <a:lnTo>
                  <a:pt x="179546" y="17253"/>
                </a:lnTo>
                <a:lnTo>
                  <a:pt x="226202" y="4443"/>
                </a:lnTo>
                <a:lnTo>
                  <a:pt x="275773" y="0"/>
                </a:lnTo>
                <a:lnTo>
                  <a:pt x="2274205" y="0"/>
                </a:lnTo>
                <a:lnTo>
                  <a:pt x="2323775" y="4443"/>
                </a:lnTo>
                <a:lnTo>
                  <a:pt x="2370431" y="17253"/>
                </a:lnTo>
                <a:lnTo>
                  <a:pt x="2413393" y="37651"/>
                </a:lnTo>
                <a:lnTo>
                  <a:pt x="2451882" y="64858"/>
                </a:lnTo>
                <a:lnTo>
                  <a:pt x="2485120" y="98096"/>
                </a:lnTo>
                <a:lnTo>
                  <a:pt x="2512327" y="136585"/>
                </a:lnTo>
                <a:lnTo>
                  <a:pt x="2532725" y="179547"/>
                </a:lnTo>
                <a:lnTo>
                  <a:pt x="2545535" y="226202"/>
                </a:lnTo>
                <a:lnTo>
                  <a:pt x="2549978" y="275773"/>
                </a:lnTo>
                <a:lnTo>
                  <a:pt x="2549978" y="827319"/>
                </a:lnTo>
                <a:lnTo>
                  <a:pt x="2545535" y="876890"/>
                </a:lnTo>
                <a:lnTo>
                  <a:pt x="2532725" y="923545"/>
                </a:lnTo>
                <a:lnTo>
                  <a:pt x="2512327" y="966507"/>
                </a:lnTo>
                <a:lnTo>
                  <a:pt x="2485120" y="1004996"/>
                </a:lnTo>
                <a:lnTo>
                  <a:pt x="2451882" y="1038234"/>
                </a:lnTo>
                <a:lnTo>
                  <a:pt x="2413393" y="1065441"/>
                </a:lnTo>
                <a:lnTo>
                  <a:pt x="2370431" y="1085839"/>
                </a:lnTo>
                <a:lnTo>
                  <a:pt x="2323775" y="1098649"/>
                </a:lnTo>
                <a:lnTo>
                  <a:pt x="2274205" y="1103092"/>
                </a:lnTo>
                <a:close/>
              </a:path>
            </a:pathLst>
          </a:custGeom>
          <a:solidFill>
            <a:srgbClr val="5CB5F9"/>
          </a:solidFill>
        </p:spPr>
        <p:txBody>
          <a:bodyPr wrap="square" lIns="0" tIns="0" rIns="0" bIns="0" rtlCol="0"/>
          <a:lstStyle/>
          <a:p>
            <a:endParaRPr/>
          </a:p>
        </p:txBody>
      </p:sp>
      <p:sp>
        <p:nvSpPr>
          <p:cNvPr id="26" name="object 26"/>
          <p:cNvSpPr txBox="1">
            <a:spLocks noGrp="1"/>
          </p:cNvSpPr>
          <p:nvPr>
            <p:ph type="title"/>
          </p:nvPr>
        </p:nvSpPr>
        <p:spPr>
          <a:xfrm>
            <a:off x="7544250" y="620291"/>
            <a:ext cx="1950720" cy="963294"/>
          </a:xfrm>
          <a:prstGeom prst="rect">
            <a:avLst/>
          </a:prstGeom>
        </p:spPr>
        <p:txBody>
          <a:bodyPr vert="horz" wrap="square" lIns="0" tIns="12700" rIns="0" bIns="0" rtlCol="0">
            <a:spAutoFit/>
          </a:bodyPr>
          <a:lstStyle/>
          <a:p>
            <a:pPr marL="12700">
              <a:lnSpc>
                <a:spcPct val="100000"/>
              </a:lnSpc>
              <a:spcBef>
                <a:spcPts val="100"/>
              </a:spcBef>
            </a:pPr>
            <a:r>
              <a:rPr sz="6150" spc="-190" dirty="0"/>
              <a:t>Index</a:t>
            </a:r>
            <a:endParaRPr sz="6150"/>
          </a:p>
        </p:txBody>
      </p:sp>
      <p:grpSp>
        <p:nvGrpSpPr>
          <p:cNvPr id="27" name="object 27"/>
          <p:cNvGrpSpPr/>
          <p:nvPr/>
        </p:nvGrpSpPr>
        <p:grpSpPr>
          <a:xfrm>
            <a:off x="2089265" y="4646462"/>
            <a:ext cx="1017269" cy="1000760"/>
            <a:chOff x="2089265" y="4646462"/>
            <a:chExt cx="1017269" cy="1000760"/>
          </a:xfrm>
        </p:grpSpPr>
        <p:sp>
          <p:nvSpPr>
            <p:cNvPr id="28" name="object 28"/>
            <p:cNvSpPr/>
            <p:nvPr/>
          </p:nvSpPr>
          <p:spPr>
            <a:xfrm>
              <a:off x="2187600" y="4728704"/>
              <a:ext cx="918844" cy="918844"/>
            </a:xfrm>
            <a:custGeom>
              <a:avLst/>
              <a:gdLst/>
              <a:ahLst/>
              <a:cxnLst/>
              <a:rect l="l" t="t" r="r" b="b"/>
              <a:pathLst>
                <a:path w="918844" h="918845">
                  <a:moveTo>
                    <a:pt x="918337" y="0"/>
                  </a:moveTo>
                  <a:lnTo>
                    <a:pt x="0" y="0"/>
                  </a:lnTo>
                  <a:lnTo>
                    <a:pt x="0" y="836104"/>
                  </a:lnTo>
                  <a:lnTo>
                    <a:pt x="0" y="918337"/>
                  </a:lnTo>
                  <a:lnTo>
                    <a:pt x="918337" y="918337"/>
                  </a:lnTo>
                  <a:lnTo>
                    <a:pt x="918337" y="836104"/>
                  </a:lnTo>
                  <a:lnTo>
                    <a:pt x="918337" y="0"/>
                  </a:lnTo>
                  <a:close/>
                </a:path>
              </a:pathLst>
            </a:custGeom>
            <a:solidFill>
              <a:srgbClr val="04092F"/>
            </a:solidFill>
          </p:spPr>
          <p:txBody>
            <a:bodyPr wrap="square" lIns="0" tIns="0" rIns="0" bIns="0" rtlCol="0"/>
            <a:lstStyle/>
            <a:p>
              <a:endParaRPr/>
            </a:p>
          </p:txBody>
        </p:sp>
        <p:sp>
          <p:nvSpPr>
            <p:cNvPr id="29" name="object 29"/>
            <p:cNvSpPr/>
            <p:nvPr/>
          </p:nvSpPr>
          <p:spPr>
            <a:xfrm>
              <a:off x="2089265" y="4646462"/>
              <a:ext cx="918844" cy="918844"/>
            </a:xfrm>
            <a:custGeom>
              <a:avLst/>
              <a:gdLst/>
              <a:ahLst/>
              <a:cxnLst/>
              <a:rect l="l" t="t" r="r" b="b"/>
              <a:pathLst>
                <a:path w="918844" h="918845">
                  <a:moveTo>
                    <a:pt x="918339" y="918339"/>
                  </a:moveTo>
                  <a:lnTo>
                    <a:pt x="0" y="918339"/>
                  </a:lnTo>
                  <a:lnTo>
                    <a:pt x="0" y="0"/>
                  </a:lnTo>
                  <a:lnTo>
                    <a:pt x="918339" y="0"/>
                  </a:lnTo>
                  <a:lnTo>
                    <a:pt x="918339" y="918339"/>
                  </a:lnTo>
                  <a:close/>
                </a:path>
              </a:pathLst>
            </a:custGeom>
            <a:solidFill>
              <a:srgbClr val="5CB5F9"/>
            </a:solidFill>
          </p:spPr>
          <p:txBody>
            <a:bodyPr wrap="square" lIns="0" tIns="0" rIns="0" bIns="0" rtlCol="0"/>
            <a:lstStyle/>
            <a:p>
              <a:endParaRPr/>
            </a:p>
          </p:txBody>
        </p:sp>
      </p:grpSp>
      <p:grpSp>
        <p:nvGrpSpPr>
          <p:cNvPr id="30" name="object 30"/>
          <p:cNvGrpSpPr/>
          <p:nvPr/>
        </p:nvGrpSpPr>
        <p:grpSpPr>
          <a:xfrm>
            <a:off x="8943854" y="4687582"/>
            <a:ext cx="1017269" cy="1000760"/>
            <a:chOff x="8943854" y="4687582"/>
            <a:chExt cx="1017269" cy="1000760"/>
          </a:xfrm>
        </p:grpSpPr>
        <p:sp>
          <p:nvSpPr>
            <p:cNvPr id="31" name="object 31"/>
            <p:cNvSpPr/>
            <p:nvPr/>
          </p:nvSpPr>
          <p:spPr>
            <a:xfrm>
              <a:off x="9042184" y="4769827"/>
              <a:ext cx="918844" cy="918844"/>
            </a:xfrm>
            <a:custGeom>
              <a:avLst/>
              <a:gdLst/>
              <a:ahLst/>
              <a:cxnLst/>
              <a:rect l="l" t="t" r="r" b="b"/>
              <a:pathLst>
                <a:path w="918845" h="918845">
                  <a:moveTo>
                    <a:pt x="918337" y="0"/>
                  </a:moveTo>
                  <a:lnTo>
                    <a:pt x="0" y="0"/>
                  </a:lnTo>
                  <a:lnTo>
                    <a:pt x="0" y="836104"/>
                  </a:lnTo>
                  <a:lnTo>
                    <a:pt x="0" y="918337"/>
                  </a:lnTo>
                  <a:lnTo>
                    <a:pt x="918337" y="918337"/>
                  </a:lnTo>
                  <a:lnTo>
                    <a:pt x="918337" y="836104"/>
                  </a:lnTo>
                  <a:lnTo>
                    <a:pt x="918337" y="0"/>
                  </a:lnTo>
                  <a:close/>
                </a:path>
              </a:pathLst>
            </a:custGeom>
            <a:solidFill>
              <a:srgbClr val="04092F"/>
            </a:solidFill>
          </p:spPr>
          <p:txBody>
            <a:bodyPr wrap="square" lIns="0" tIns="0" rIns="0" bIns="0" rtlCol="0"/>
            <a:lstStyle/>
            <a:p>
              <a:endParaRPr/>
            </a:p>
          </p:txBody>
        </p:sp>
        <p:sp>
          <p:nvSpPr>
            <p:cNvPr id="32" name="object 32"/>
            <p:cNvSpPr/>
            <p:nvPr/>
          </p:nvSpPr>
          <p:spPr>
            <a:xfrm>
              <a:off x="8943854" y="4687582"/>
              <a:ext cx="918844" cy="918844"/>
            </a:xfrm>
            <a:custGeom>
              <a:avLst/>
              <a:gdLst/>
              <a:ahLst/>
              <a:cxnLst/>
              <a:rect l="l" t="t" r="r" b="b"/>
              <a:pathLst>
                <a:path w="918845" h="918845">
                  <a:moveTo>
                    <a:pt x="918339" y="918339"/>
                  </a:moveTo>
                  <a:lnTo>
                    <a:pt x="0" y="918339"/>
                  </a:lnTo>
                  <a:lnTo>
                    <a:pt x="0" y="0"/>
                  </a:lnTo>
                  <a:lnTo>
                    <a:pt x="918339" y="0"/>
                  </a:lnTo>
                  <a:lnTo>
                    <a:pt x="918339" y="918339"/>
                  </a:lnTo>
                  <a:close/>
                </a:path>
              </a:pathLst>
            </a:custGeom>
            <a:solidFill>
              <a:srgbClr val="5CB5F9"/>
            </a:solidFill>
          </p:spPr>
          <p:txBody>
            <a:bodyPr wrap="square" lIns="0" tIns="0" rIns="0" bIns="0" rtlCol="0"/>
            <a:lstStyle/>
            <a:p>
              <a:endParaRPr/>
            </a:p>
          </p:txBody>
        </p:sp>
      </p:grpSp>
      <p:sp>
        <p:nvSpPr>
          <p:cNvPr id="33" name="object 33"/>
          <p:cNvSpPr txBox="1"/>
          <p:nvPr/>
        </p:nvSpPr>
        <p:spPr>
          <a:xfrm>
            <a:off x="10109757" y="4685061"/>
            <a:ext cx="3552190" cy="665480"/>
          </a:xfrm>
          <a:prstGeom prst="rect">
            <a:avLst/>
          </a:prstGeom>
        </p:spPr>
        <p:txBody>
          <a:bodyPr vert="horz" wrap="square" lIns="0" tIns="12700" rIns="0" bIns="0" rtlCol="0">
            <a:spAutoFit/>
          </a:bodyPr>
          <a:lstStyle/>
          <a:p>
            <a:pPr marL="12700">
              <a:lnSpc>
                <a:spcPct val="100000"/>
              </a:lnSpc>
              <a:spcBef>
                <a:spcPts val="100"/>
              </a:spcBef>
            </a:pPr>
            <a:r>
              <a:rPr sz="4200" spc="-310" dirty="0">
                <a:solidFill>
                  <a:srgbClr val="12219D"/>
                </a:solidFill>
                <a:latin typeface="Lucida Sans Unicode"/>
                <a:cs typeface="Lucida Sans Unicode"/>
              </a:rPr>
              <a:t>Implementation</a:t>
            </a:r>
            <a:endParaRPr sz="4200">
              <a:latin typeface="Lucida Sans Unicode"/>
              <a:cs typeface="Lucida Sans Unicode"/>
            </a:endParaRPr>
          </a:p>
        </p:txBody>
      </p:sp>
      <p:sp>
        <p:nvSpPr>
          <p:cNvPr id="34" name="object 34"/>
          <p:cNvSpPr txBox="1"/>
          <p:nvPr/>
        </p:nvSpPr>
        <p:spPr>
          <a:xfrm>
            <a:off x="7734411" y="6958288"/>
            <a:ext cx="4112895" cy="665480"/>
          </a:xfrm>
          <a:prstGeom prst="rect">
            <a:avLst/>
          </a:prstGeom>
        </p:spPr>
        <p:txBody>
          <a:bodyPr vert="horz" wrap="square" lIns="0" tIns="12700" rIns="0" bIns="0" rtlCol="0">
            <a:spAutoFit/>
          </a:bodyPr>
          <a:lstStyle/>
          <a:p>
            <a:pPr marL="12700">
              <a:lnSpc>
                <a:spcPct val="100000"/>
              </a:lnSpc>
              <a:spcBef>
                <a:spcPts val="100"/>
              </a:spcBef>
            </a:pPr>
            <a:r>
              <a:rPr sz="4200" spc="-335" dirty="0">
                <a:solidFill>
                  <a:srgbClr val="12219D"/>
                </a:solidFill>
                <a:latin typeface="Lucida Sans Unicode"/>
                <a:cs typeface="Lucida Sans Unicode"/>
              </a:rPr>
              <a:t>L</a:t>
            </a:r>
            <a:r>
              <a:rPr sz="4200" spc="-170" dirty="0">
                <a:solidFill>
                  <a:srgbClr val="12219D"/>
                </a:solidFill>
                <a:latin typeface="Lucida Sans Unicode"/>
                <a:cs typeface="Lucida Sans Unicode"/>
              </a:rPr>
              <a:t>e</a:t>
            </a:r>
            <a:r>
              <a:rPr sz="4200" spc="-50" dirty="0">
                <a:solidFill>
                  <a:srgbClr val="12219D"/>
                </a:solidFill>
                <a:latin typeface="Lucida Sans Unicode"/>
                <a:cs typeface="Lucida Sans Unicode"/>
              </a:rPr>
              <a:t>a</a:t>
            </a:r>
            <a:r>
              <a:rPr sz="4200" spc="-20" dirty="0">
                <a:solidFill>
                  <a:srgbClr val="12219D"/>
                </a:solidFill>
                <a:latin typeface="Lucida Sans Unicode"/>
                <a:cs typeface="Lucida Sans Unicode"/>
              </a:rPr>
              <a:t>r</a:t>
            </a:r>
            <a:r>
              <a:rPr sz="4200" spc="-450" dirty="0">
                <a:solidFill>
                  <a:srgbClr val="12219D"/>
                </a:solidFill>
                <a:latin typeface="Lucida Sans Unicode"/>
                <a:cs typeface="Lucida Sans Unicode"/>
              </a:rPr>
              <a:t>ning</a:t>
            </a:r>
            <a:r>
              <a:rPr sz="4200" spc="-400" dirty="0">
                <a:solidFill>
                  <a:srgbClr val="12219D"/>
                </a:solidFill>
                <a:latin typeface="Lucida Sans Unicode"/>
                <a:cs typeface="Lucida Sans Unicode"/>
              </a:rPr>
              <a:t> </a:t>
            </a:r>
            <a:r>
              <a:rPr sz="4200" spc="-320" dirty="0">
                <a:solidFill>
                  <a:srgbClr val="12219D"/>
                </a:solidFill>
                <a:latin typeface="Lucida Sans Unicode"/>
                <a:cs typeface="Lucida Sans Unicode"/>
              </a:rPr>
              <a:t>o</a:t>
            </a:r>
            <a:r>
              <a:rPr sz="4200" spc="-225" dirty="0">
                <a:solidFill>
                  <a:srgbClr val="12219D"/>
                </a:solidFill>
                <a:latin typeface="Lucida Sans Unicode"/>
                <a:cs typeface="Lucida Sans Unicode"/>
              </a:rPr>
              <a:t>ut</a:t>
            </a:r>
            <a:r>
              <a:rPr sz="4200" spc="-5" dirty="0">
                <a:solidFill>
                  <a:srgbClr val="12219D"/>
                </a:solidFill>
                <a:latin typeface="Lucida Sans Unicode"/>
                <a:cs typeface="Lucida Sans Unicode"/>
              </a:rPr>
              <a:t>c</a:t>
            </a:r>
            <a:r>
              <a:rPr sz="4200" spc="-320" dirty="0">
                <a:solidFill>
                  <a:srgbClr val="12219D"/>
                </a:solidFill>
                <a:latin typeface="Lucida Sans Unicode"/>
                <a:cs typeface="Lucida Sans Unicode"/>
              </a:rPr>
              <a:t>o</a:t>
            </a:r>
            <a:r>
              <a:rPr sz="4200" spc="-565" dirty="0">
                <a:solidFill>
                  <a:srgbClr val="12219D"/>
                </a:solidFill>
                <a:latin typeface="Lucida Sans Unicode"/>
                <a:cs typeface="Lucida Sans Unicode"/>
              </a:rPr>
              <a:t>m</a:t>
            </a:r>
            <a:r>
              <a:rPr sz="4200" spc="-170" dirty="0">
                <a:solidFill>
                  <a:srgbClr val="12219D"/>
                </a:solidFill>
                <a:latin typeface="Lucida Sans Unicode"/>
                <a:cs typeface="Lucida Sans Unicode"/>
              </a:rPr>
              <a:t>e</a:t>
            </a:r>
            <a:endParaRPr sz="4200">
              <a:latin typeface="Lucida Sans Unicode"/>
              <a:cs typeface="Lucida Sans Unicode"/>
            </a:endParaRPr>
          </a:p>
        </p:txBody>
      </p:sp>
      <p:sp>
        <p:nvSpPr>
          <p:cNvPr id="35" name="object 35"/>
          <p:cNvSpPr txBox="1"/>
          <p:nvPr/>
        </p:nvSpPr>
        <p:spPr>
          <a:xfrm>
            <a:off x="2089265" y="4728702"/>
            <a:ext cx="918844" cy="836294"/>
          </a:xfrm>
          <a:prstGeom prst="rect">
            <a:avLst/>
          </a:prstGeom>
        </p:spPr>
        <p:txBody>
          <a:bodyPr vert="horz" wrap="square" lIns="0" tIns="40005" rIns="0" bIns="0" rtlCol="0">
            <a:spAutoFit/>
          </a:bodyPr>
          <a:lstStyle/>
          <a:p>
            <a:pPr marL="122555">
              <a:lnSpc>
                <a:spcPct val="100000"/>
              </a:lnSpc>
              <a:spcBef>
                <a:spcPts val="315"/>
              </a:spcBef>
            </a:pPr>
            <a:r>
              <a:rPr sz="4400" b="1" spc="-30" dirty="0">
                <a:solidFill>
                  <a:srgbClr val="F4F5FB"/>
                </a:solidFill>
                <a:latin typeface="Leelawadee UI"/>
                <a:cs typeface="Leelawadee UI"/>
              </a:rPr>
              <a:t>03</a:t>
            </a:r>
            <a:endParaRPr sz="4400">
              <a:latin typeface="Leelawadee UI"/>
              <a:cs typeface="Leelawadee UI"/>
            </a:endParaRPr>
          </a:p>
        </p:txBody>
      </p:sp>
      <p:sp>
        <p:nvSpPr>
          <p:cNvPr id="36" name="object 36"/>
          <p:cNvSpPr txBox="1"/>
          <p:nvPr/>
        </p:nvSpPr>
        <p:spPr>
          <a:xfrm>
            <a:off x="8943854" y="4769822"/>
            <a:ext cx="918844" cy="836294"/>
          </a:xfrm>
          <a:prstGeom prst="rect">
            <a:avLst/>
          </a:prstGeom>
        </p:spPr>
        <p:txBody>
          <a:bodyPr vert="horz" wrap="square" lIns="0" tIns="0" rIns="0" bIns="0" rtlCol="0">
            <a:spAutoFit/>
          </a:bodyPr>
          <a:lstStyle/>
          <a:p>
            <a:pPr marL="98425">
              <a:lnSpc>
                <a:spcPts val="5115"/>
              </a:lnSpc>
            </a:pPr>
            <a:r>
              <a:rPr sz="4400" b="1" spc="-30" dirty="0">
                <a:solidFill>
                  <a:srgbClr val="F4F5FB"/>
                </a:solidFill>
                <a:latin typeface="Leelawadee UI"/>
                <a:cs typeface="Leelawadee UI"/>
              </a:rPr>
              <a:t>04</a:t>
            </a:r>
            <a:endParaRPr sz="4400">
              <a:latin typeface="Leelawadee UI"/>
              <a:cs typeface="Leelawadee UI"/>
            </a:endParaRPr>
          </a:p>
        </p:txBody>
      </p:sp>
      <p:grpSp>
        <p:nvGrpSpPr>
          <p:cNvPr id="37" name="object 37"/>
          <p:cNvGrpSpPr/>
          <p:nvPr/>
        </p:nvGrpSpPr>
        <p:grpSpPr>
          <a:xfrm>
            <a:off x="6573068" y="6802586"/>
            <a:ext cx="1017269" cy="1000760"/>
            <a:chOff x="6573068" y="6802586"/>
            <a:chExt cx="1017269" cy="1000760"/>
          </a:xfrm>
        </p:grpSpPr>
        <p:sp>
          <p:nvSpPr>
            <p:cNvPr id="38" name="object 38"/>
            <p:cNvSpPr/>
            <p:nvPr/>
          </p:nvSpPr>
          <p:spPr>
            <a:xfrm>
              <a:off x="6671399" y="6884834"/>
              <a:ext cx="918844" cy="918844"/>
            </a:xfrm>
            <a:custGeom>
              <a:avLst/>
              <a:gdLst/>
              <a:ahLst/>
              <a:cxnLst/>
              <a:rect l="l" t="t" r="r" b="b"/>
              <a:pathLst>
                <a:path w="918845" h="918845">
                  <a:moveTo>
                    <a:pt x="918337" y="0"/>
                  </a:moveTo>
                  <a:lnTo>
                    <a:pt x="0" y="0"/>
                  </a:lnTo>
                  <a:lnTo>
                    <a:pt x="0" y="836091"/>
                  </a:lnTo>
                  <a:lnTo>
                    <a:pt x="0" y="918337"/>
                  </a:lnTo>
                  <a:lnTo>
                    <a:pt x="918337" y="918337"/>
                  </a:lnTo>
                  <a:lnTo>
                    <a:pt x="918337" y="836091"/>
                  </a:lnTo>
                  <a:lnTo>
                    <a:pt x="918337" y="0"/>
                  </a:lnTo>
                  <a:close/>
                </a:path>
              </a:pathLst>
            </a:custGeom>
            <a:solidFill>
              <a:srgbClr val="04092F"/>
            </a:solidFill>
          </p:spPr>
          <p:txBody>
            <a:bodyPr wrap="square" lIns="0" tIns="0" rIns="0" bIns="0" rtlCol="0"/>
            <a:lstStyle/>
            <a:p>
              <a:endParaRPr/>
            </a:p>
          </p:txBody>
        </p:sp>
        <p:sp>
          <p:nvSpPr>
            <p:cNvPr id="39" name="object 39"/>
            <p:cNvSpPr/>
            <p:nvPr/>
          </p:nvSpPr>
          <p:spPr>
            <a:xfrm>
              <a:off x="6573068" y="6802586"/>
              <a:ext cx="918844" cy="918844"/>
            </a:xfrm>
            <a:custGeom>
              <a:avLst/>
              <a:gdLst/>
              <a:ahLst/>
              <a:cxnLst/>
              <a:rect l="l" t="t" r="r" b="b"/>
              <a:pathLst>
                <a:path w="918845" h="918845">
                  <a:moveTo>
                    <a:pt x="918339" y="918339"/>
                  </a:moveTo>
                  <a:lnTo>
                    <a:pt x="0" y="918339"/>
                  </a:lnTo>
                  <a:lnTo>
                    <a:pt x="0" y="0"/>
                  </a:lnTo>
                  <a:lnTo>
                    <a:pt x="918339" y="0"/>
                  </a:lnTo>
                  <a:lnTo>
                    <a:pt x="918339" y="918339"/>
                  </a:lnTo>
                  <a:close/>
                </a:path>
              </a:pathLst>
            </a:custGeom>
            <a:solidFill>
              <a:srgbClr val="5CB5F9"/>
            </a:solidFill>
          </p:spPr>
          <p:txBody>
            <a:bodyPr wrap="square" lIns="0" tIns="0" rIns="0" bIns="0" rtlCol="0"/>
            <a:lstStyle/>
            <a:p>
              <a:endParaRPr/>
            </a:p>
          </p:txBody>
        </p:sp>
      </p:grpSp>
      <p:sp>
        <p:nvSpPr>
          <p:cNvPr id="40" name="object 40"/>
          <p:cNvSpPr txBox="1"/>
          <p:nvPr/>
        </p:nvSpPr>
        <p:spPr>
          <a:xfrm>
            <a:off x="6573068" y="6884827"/>
            <a:ext cx="918844" cy="836294"/>
          </a:xfrm>
          <a:prstGeom prst="rect">
            <a:avLst/>
          </a:prstGeom>
        </p:spPr>
        <p:txBody>
          <a:bodyPr vert="horz" wrap="square" lIns="0" tIns="40005" rIns="0" bIns="0" rtlCol="0">
            <a:spAutoFit/>
          </a:bodyPr>
          <a:lstStyle/>
          <a:p>
            <a:pPr marL="122555">
              <a:lnSpc>
                <a:spcPct val="100000"/>
              </a:lnSpc>
              <a:spcBef>
                <a:spcPts val="315"/>
              </a:spcBef>
            </a:pPr>
            <a:r>
              <a:rPr sz="4400" b="1" spc="-30" dirty="0">
                <a:solidFill>
                  <a:srgbClr val="F4F5FB"/>
                </a:solidFill>
                <a:latin typeface="Leelawadee UI"/>
                <a:cs typeface="Leelawadee UI"/>
              </a:rPr>
              <a:t>05</a:t>
            </a:r>
            <a:endParaRPr sz="4400">
              <a:latin typeface="Leelawadee UI"/>
              <a:cs typeface="Leelawadee UI"/>
            </a:endParaRPr>
          </a:p>
        </p:txBody>
      </p:sp>
      <p:sp>
        <p:nvSpPr>
          <p:cNvPr id="41" name="object 41"/>
          <p:cNvSpPr txBox="1"/>
          <p:nvPr/>
        </p:nvSpPr>
        <p:spPr>
          <a:xfrm>
            <a:off x="3251763" y="4811479"/>
            <a:ext cx="2642870" cy="665480"/>
          </a:xfrm>
          <a:prstGeom prst="rect">
            <a:avLst/>
          </a:prstGeom>
        </p:spPr>
        <p:txBody>
          <a:bodyPr vert="horz" wrap="square" lIns="0" tIns="12700" rIns="0" bIns="0" rtlCol="0">
            <a:spAutoFit/>
          </a:bodyPr>
          <a:lstStyle/>
          <a:p>
            <a:pPr marL="12700">
              <a:lnSpc>
                <a:spcPct val="100000"/>
              </a:lnSpc>
              <a:spcBef>
                <a:spcPts val="100"/>
              </a:spcBef>
            </a:pPr>
            <a:r>
              <a:rPr sz="4200" spc="-375" dirty="0">
                <a:solidFill>
                  <a:srgbClr val="12219D"/>
                </a:solidFill>
                <a:latin typeface="Lucida Sans Unicode"/>
                <a:cs typeface="Lucida Sans Unicode"/>
              </a:rPr>
              <a:t>D</a:t>
            </a:r>
            <a:r>
              <a:rPr sz="4200" spc="-170" dirty="0">
                <a:solidFill>
                  <a:srgbClr val="12219D"/>
                </a:solidFill>
                <a:latin typeface="Lucida Sans Unicode"/>
                <a:cs typeface="Lucida Sans Unicode"/>
              </a:rPr>
              <a:t>e</a:t>
            </a:r>
            <a:r>
              <a:rPr sz="4200" spc="-245" dirty="0">
                <a:solidFill>
                  <a:srgbClr val="12219D"/>
                </a:solidFill>
                <a:latin typeface="Lucida Sans Unicode"/>
                <a:cs typeface="Lucida Sans Unicode"/>
              </a:rPr>
              <a:t>s</a:t>
            </a:r>
            <a:r>
              <a:rPr sz="4200" spc="-5" dirty="0">
                <a:solidFill>
                  <a:srgbClr val="12219D"/>
                </a:solidFill>
                <a:latin typeface="Lucida Sans Unicode"/>
                <a:cs typeface="Lucida Sans Unicode"/>
              </a:rPr>
              <a:t>c</a:t>
            </a:r>
            <a:r>
              <a:rPr sz="4200" spc="-20" dirty="0">
                <a:solidFill>
                  <a:srgbClr val="12219D"/>
                </a:solidFill>
                <a:latin typeface="Lucida Sans Unicode"/>
                <a:cs typeface="Lucida Sans Unicode"/>
              </a:rPr>
              <a:t>r</a:t>
            </a:r>
            <a:r>
              <a:rPr sz="4200" spc="-409" dirty="0">
                <a:solidFill>
                  <a:srgbClr val="12219D"/>
                </a:solidFill>
                <a:latin typeface="Lucida Sans Unicode"/>
                <a:cs typeface="Lucida Sans Unicode"/>
              </a:rPr>
              <a:t>i</a:t>
            </a:r>
            <a:r>
              <a:rPr sz="4200" spc="-345" dirty="0">
                <a:solidFill>
                  <a:srgbClr val="12219D"/>
                </a:solidFill>
                <a:latin typeface="Lucida Sans Unicode"/>
                <a:cs typeface="Lucida Sans Unicode"/>
              </a:rPr>
              <a:t>p</a:t>
            </a:r>
            <a:r>
              <a:rPr sz="4200" spc="85" dirty="0">
                <a:solidFill>
                  <a:srgbClr val="12219D"/>
                </a:solidFill>
                <a:latin typeface="Lucida Sans Unicode"/>
                <a:cs typeface="Lucida Sans Unicode"/>
              </a:rPr>
              <a:t>t</a:t>
            </a:r>
            <a:r>
              <a:rPr sz="4200" spc="-409" dirty="0">
                <a:solidFill>
                  <a:srgbClr val="12219D"/>
                </a:solidFill>
                <a:latin typeface="Lucida Sans Unicode"/>
                <a:cs typeface="Lucida Sans Unicode"/>
              </a:rPr>
              <a:t>i</a:t>
            </a:r>
            <a:r>
              <a:rPr sz="4200" spc="-320" dirty="0">
                <a:solidFill>
                  <a:srgbClr val="12219D"/>
                </a:solidFill>
                <a:latin typeface="Lucida Sans Unicode"/>
                <a:cs typeface="Lucida Sans Unicode"/>
              </a:rPr>
              <a:t>o</a:t>
            </a:r>
            <a:r>
              <a:rPr sz="4200" spc="-535" dirty="0">
                <a:solidFill>
                  <a:srgbClr val="12219D"/>
                </a:solidFill>
                <a:latin typeface="Lucida Sans Unicode"/>
                <a:cs typeface="Lucida Sans Unicode"/>
              </a:rPr>
              <a:t>n</a:t>
            </a:r>
            <a:endParaRPr sz="4200">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78310" y="593002"/>
            <a:ext cx="7131684" cy="1010919"/>
          </a:xfrm>
          <a:custGeom>
            <a:avLst/>
            <a:gdLst/>
            <a:ahLst/>
            <a:cxnLst/>
            <a:rect l="l" t="t" r="r" b="b"/>
            <a:pathLst>
              <a:path w="7131684" h="1010919">
                <a:moveTo>
                  <a:pt x="6878677" y="1010656"/>
                </a:moveTo>
                <a:lnTo>
                  <a:pt x="252664" y="1010656"/>
                </a:lnTo>
                <a:lnTo>
                  <a:pt x="207247" y="1006586"/>
                </a:lnTo>
                <a:lnTo>
                  <a:pt x="164501" y="994849"/>
                </a:lnTo>
                <a:lnTo>
                  <a:pt x="125139" y="976160"/>
                </a:lnTo>
                <a:lnTo>
                  <a:pt x="89875" y="951233"/>
                </a:lnTo>
                <a:lnTo>
                  <a:pt x="59423" y="920781"/>
                </a:lnTo>
                <a:lnTo>
                  <a:pt x="34496" y="885517"/>
                </a:lnTo>
                <a:lnTo>
                  <a:pt x="15807" y="846155"/>
                </a:lnTo>
                <a:lnTo>
                  <a:pt x="4070" y="803409"/>
                </a:lnTo>
                <a:lnTo>
                  <a:pt x="0" y="757992"/>
                </a:lnTo>
                <a:lnTo>
                  <a:pt x="0" y="252664"/>
                </a:lnTo>
                <a:lnTo>
                  <a:pt x="4070" y="207247"/>
                </a:lnTo>
                <a:lnTo>
                  <a:pt x="15807" y="164501"/>
                </a:lnTo>
                <a:lnTo>
                  <a:pt x="34496" y="125139"/>
                </a:lnTo>
                <a:lnTo>
                  <a:pt x="59423" y="89875"/>
                </a:lnTo>
                <a:lnTo>
                  <a:pt x="89875" y="59423"/>
                </a:lnTo>
                <a:lnTo>
                  <a:pt x="125139" y="34496"/>
                </a:lnTo>
                <a:lnTo>
                  <a:pt x="164501" y="15807"/>
                </a:lnTo>
                <a:lnTo>
                  <a:pt x="207247" y="4070"/>
                </a:lnTo>
                <a:lnTo>
                  <a:pt x="252664" y="0"/>
                </a:lnTo>
                <a:lnTo>
                  <a:pt x="6878677" y="0"/>
                </a:lnTo>
                <a:lnTo>
                  <a:pt x="6928199" y="4899"/>
                </a:lnTo>
                <a:lnTo>
                  <a:pt x="6975367" y="19232"/>
                </a:lnTo>
                <a:lnTo>
                  <a:pt x="7018855" y="42450"/>
                </a:lnTo>
                <a:lnTo>
                  <a:pt x="7057337" y="74003"/>
                </a:lnTo>
                <a:lnTo>
                  <a:pt x="7088890" y="112485"/>
                </a:lnTo>
                <a:lnTo>
                  <a:pt x="7112108" y="155973"/>
                </a:lnTo>
                <a:lnTo>
                  <a:pt x="7126442" y="203141"/>
                </a:lnTo>
                <a:lnTo>
                  <a:pt x="7131341" y="252664"/>
                </a:lnTo>
                <a:lnTo>
                  <a:pt x="7131341" y="757992"/>
                </a:lnTo>
                <a:lnTo>
                  <a:pt x="7126442" y="807515"/>
                </a:lnTo>
                <a:lnTo>
                  <a:pt x="7112108" y="854683"/>
                </a:lnTo>
                <a:lnTo>
                  <a:pt x="7088890" y="898171"/>
                </a:lnTo>
                <a:lnTo>
                  <a:pt x="7057337" y="936653"/>
                </a:lnTo>
                <a:lnTo>
                  <a:pt x="7018855" y="968206"/>
                </a:lnTo>
                <a:lnTo>
                  <a:pt x="6975367" y="991424"/>
                </a:lnTo>
                <a:lnTo>
                  <a:pt x="6928199" y="1005757"/>
                </a:lnTo>
                <a:lnTo>
                  <a:pt x="6878677" y="1010656"/>
                </a:lnTo>
                <a:close/>
              </a:path>
            </a:pathLst>
          </a:custGeom>
          <a:solidFill>
            <a:srgbClr val="5CB5F9"/>
          </a:solidFill>
        </p:spPr>
        <p:txBody>
          <a:bodyPr wrap="square" lIns="0" tIns="0" rIns="0" bIns="0" rtlCol="0"/>
          <a:lstStyle/>
          <a:p>
            <a:endParaRPr/>
          </a:p>
        </p:txBody>
      </p:sp>
      <p:sp>
        <p:nvSpPr>
          <p:cNvPr id="3" name="object 3"/>
          <p:cNvSpPr txBox="1">
            <a:spLocks noGrp="1"/>
          </p:cNvSpPr>
          <p:nvPr>
            <p:ph type="title"/>
          </p:nvPr>
        </p:nvSpPr>
        <p:spPr>
          <a:xfrm>
            <a:off x="5855077" y="536955"/>
            <a:ext cx="6577965" cy="894080"/>
          </a:xfrm>
          <a:prstGeom prst="rect">
            <a:avLst/>
          </a:prstGeom>
        </p:spPr>
        <p:txBody>
          <a:bodyPr vert="horz" wrap="square" lIns="0" tIns="12065" rIns="0" bIns="0" rtlCol="0">
            <a:spAutoFit/>
          </a:bodyPr>
          <a:lstStyle/>
          <a:p>
            <a:pPr marL="12700">
              <a:lnSpc>
                <a:spcPct val="100000"/>
              </a:lnSpc>
              <a:spcBef>
                <a:spcPts val="95"/>
              </a:spcBef>
            </a:pPr>
            <a:r>
              <a:rPr spc="-195" dirty="0"/>
              <a:t>P</a:t>
            </a:r>
            <a:r>
              <a:rPr spc="459" dirty="0"/>
              <a:t>r</a:t>
            </a:r>
            <a:r>
              <a:rPr spc="-285" dirty="0"/>
              <a:t>o</a:t>
            </a:r>
            <a:r>
              <a:rPr spc="-254" dirty="0"/>
              <a:t>b</a:t>
            </a:r>
            <a:r>
              <a:rPr spc="-290" dirty="0"/>
              <a:t>l</a:t>
            </a:r>
            <a:r>
              <a:rPr spc="-65" dirty="0"/>
              <a:t>e</a:t>
            </a:r>
            <a:r>
              <a:rPr spc="-285" dirty="0"/>
              <a:t>m</a:t>
            </a:r>
            <a:r>
              <a:rPr spc="-525" dirty="0"/>
              <a:t> </a:t>
            </a:r>
            <a:r>
              <a:rPr spc="-305" dirty="0"/>
              <a:t>S</a:t>
            </a:r>
            <a:r>
              <a:rPr spc="660" dirty="0"/>
              <a:t>t</a:t>
            </a:r>
            <a:r>
              <a:rPr spc="165" dirty="0"/>
              <a:t>a</a:t>
            </a:r>
            <a:r>
              <a:rPr spc="660" dirty="0"/>
              <a:t>t</a:t>
            </a:r>
            <a:r>
              <a:rPr spc="-65" dirty="0"/>
              <a:t>e</a:t>
            </a:r>
            <a:r>
              <a:rPr spc="-290" dirty="0"/>
              <a:t>m</a:t>
            </a:r>
            <a:r>
              <a:rPr spc="-65" dirty="0"/>
              <a:t>e</a:t>
            </a:r>
            <a:r>
              <a:rPr spc="-430" dirty="0"/>
              <a:t>n</a:t>
            </a:r>
            <a:r>
              <a:rPr spc="665" dirty="0"/>
              <a:t>t</a:t>
            </a:r>
          </a:p>
        </p:txBody>
      </p:sp>
      <p:sp>
        <p:nvSpPr>
          <p:cNvPr id="11" name="TextBox 10">
            <a:extLst>
              <a:ext uri="{FF2B5EF4-FFF2-40B4-BE49-F238E27FC236}">
                <a16:creationId xmlns:a16="http://schemas.microsoft.com/office/drawing/2014/main" id="{406FB633-172F-B6EA-89B5-AD50E2B2732B}"/>
              </a:ext>
            </a:extLst>
          </p:cNvPr>
          <p:cNvSpPr txBox="1"/>
          <p:nvPr/>
        </p:nvSpPr>
        <p:spPr>
          <a:xfrm>
            <a:off x="1524000" y="2019300"/>
            <a:ext cx="14478000" cy="6186309"/>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Traditional task managers often lack seamless integration, user-friendly interfaces, and robust collaboration features, while also facing issues like limited reminders, inadequate time management tools, and accessibility constraints. These are the problem of normal task manager: </a:t>
            </a:r>
          </a:p>
          <a:p>
            <a:pPr marL="285750" indent="-285750">
              <a:buFont typeface="Arial" panose="020B0604020202020204" pitchFamily="34" charset="0"/>
              <a:buChar char="•"/>
            </a:pPr>
            <a:r>
              <a:rPr lang="en-IN" sz="3600" dirty="0">
                <a:latin typeface="Arial" panose="020B0604020202020204" pitchFamily="34" charset="0"/>
                <a:cs typeface="Arial" panose="020B0604020202020204" pitchFamily="34" charset="0"/>
              </a:rPr>
              <a:t>Limited Integration</a:t>
            </a:r>
            <a:endParaRPr lang="en-US" sz="3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3600" dirty="0">
                <a:latin typeface="Arial" panose="020B0604020202020204" pitchFamily="34" charset="0"/>
                <a:cs typeface="Arial" panose="020B0604020202020204" pitchFamily="34" charset="0"/>
              </a:rPr>
              <a:t>Lack of Customization</a:t>
            </a:r>
            <a:endParaRPr lang="en-US" sz="3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3600" dirty="0">
                <a:latin typeface="Arial" panose="020B0604020202020204" pitchFamily="34" charset="0"/>
                <a:cs typeface="Arial" panose="020B0604020202020204" pitchFamily="34" charset="0"/>
              </a:rPr>
              <a:t>Limited Collaboration Features</a:t>
            </a:r>
            <a:endParaRPr lang="en-US" sz="3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3600" dirty="0">
                <a:latin typeface="Arial" panose="020B0604020202020204" pitchFamily="34" charset="0"/>
                <a:cs typeface="Arial" panose="020B0604020202020204" pitchFamily="34" charset="0"/>
              </a:rPr>
              <a:t>Difficulty in Time Management</a:t>
            </a:r>
            <a:endParaRPr lang="en-US" sz="3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3600" dirty="0">
                <a:latin typeface="Arial" panose="020B0604020202020204" pitchFamily="34" charset="0"/>
                <a:cs typeface="Arial" panose="020B0604020202020204" pitchFamily="34" charset="0"/>
              </a:rPr>
              <a:t>Cost and Accessibility</a:t>
            </a:r>
          </a:p>
          <a:p>
            <a:endParaRPr lang="en-IN" sz="36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CAE7FF"/>
          </a:solidFill>
        </p:spPr>
        <p:txBody>
          <a:bodyPr wrap="square" lIns="0" tIns="0" rIns="0" bIns="0" rtlCol="0"/>
          <a:lstStyle/>
          <a:p>
            <a:endParaRPr/>
          </a:p>
        </p:txBody>
      </p:sp>
      <p:sp>
        <p:nvSpPr>
          <p:cNvPr id="3" name="object 3"/>
          <p:cNvSpPr/>
          <p:nvPr/>
        </p:nvSpPr>
        <p:spPr>
          <a:xfrm>
            <a:off x="0" y="9014726"/>
            <a:ext cx="459105" cy="1272540"/>
          </a:xfrm>
          <a:custGeom>
            <a:avLst/>
            <a:gdLst/>
            <a:ahLst/>
            <a:cxnLst/>
            <a:rect l="l" t="t" r="r" b="b"/>
            <a:pathLst>
              <a:path w="459105" h="1272540">
                <a:moveTo>
                  <a:pt x="212229" y="1237564"/>
                </a:moveTo>
                <a:lnTo>
                  <a:pt x="0" y="1237564"/>
                </a:lnTo>
                <a:lnTo>
                  <a:pt x="0" y="1272286"/>
                </a:lnTo>
                <a:lnTo>
                  <a:pt x="200240" y="1272286"/>
                </a:lnTo>
                <a:lnTo>
                  <a:pt x="212229" y="1237564"/>
                </a:lnTo>
                <a:close/>
              </a:path>
              <a:path w="459105" h="1272540">
                <a:moveTo>
                  <a:pt x="257695" y="1193076"/>
                </a:moveTo>
                <a:lnTo>
                  <a:pt x="255765" y="1183538"/>
                </a:lnTo>
                <a:lnTo>
                  <a:pt x="250507" y="1175740"/>
                </a:lnTo>
                <a:lnTo>
                  <a:pt x="242709" y="1170470"/>
                </a:lnTo>
                <a:lnTo>
                  <a:pt x="233172" y="1168552"/>
                </a:lnTo>
                <a:lnTo>
                  <a:pt x="0" y="1168552"/>
                </a:lnTo>
                <a:lnTo>
                  <a:pt x="0" y="1217612"/>
                </a:lnTo>
                <a:lnTo>
                  <a:pt x="233172" y="1217612"/>
                </a:lnTo>
                <a:lnTo>
                  <a:pt x="242709" y="1215682"/>
                </a:lnTo>
                <a:lnTo>
                  <a:pt x="250507" y="1210424"/>
                </a:lnTo>
                <a:lnTo>
                  <a:pt x="255765" y="1202626"/>
                </a:lnTo>
                <a:lnTo>
                  <a:pt x="257695" y="1193076"/>
                </a:lnTo>
                <a:close/>
              </a:path>
              <a:path w="459105" h="1272540">
                <a:moveTo>
                  <a:pt x="257695" y="1127658"/>
                </a:moveTo>
                <a:lnTo>
                  <a:pt x="255765" y="1118108"/>
                </a:lnTo>
                <a:lnTo>
                  <a:pt x="250507" y="1110310"/>
                </a:lnTo>
                <a:lnTo>
                  <a:pt x="242709" y="1105052"/>
                </a:lnTo>
                <a:lnTo>
                  <a:pt x="233172" y="1103122"/>
                </a:lnTo>
                <a:lnTo>
                  <a:pt x="0" y="1103122"/>
                </a:lnTo>
                <a:lnTo>
                  <a:pt x="0" y="1152194"/>
                </a:lnTo>
                <a:lnTo>
                  <a:pt x="233172" y="1152194"/>
                </a:lnTo>
                <a:lnTo>
                  <a:pt x="242709" y="1150264"/>
                </a:lnTo>
                <a:lnTo>
                  <a:pt x="250507" y="1145006"/>
                </a:lnTo>
                <a:lnTo>
                  <a:pt x="255765" y="1137208"/>
                </a:lnTo>
                <a:lnTo>
                  <a:pt x="257695" y="1127658"/>
                </a:lnTo>
                <a:close/>
              </a:path>
              <a:path w="459105" h="1272540">
                <a:moveTo>
                  <a:pt x="257695" y="1062228"/>
                </a:moveTo>
                <a:lnTo>
                  <a:pt x="255765" y="1052690"/>
                </a:lnTo>
                <a:lnTo>
                  <a:pt x="250507" y="1044892"/>
                </a:lnTo>
                <a:lnTo>
                  <a:pt x="242709" y="1039634"/>
                </a:lnTo>
                <a:lnTo>
                  <a:pt x="233172" y="1037704"/>
                </a:lnTo>
                <a:lnTo>
                  <a:pt x="0" y="1037704"/>
                </a:lnTo>
                <a:lnTo>
                  <a:pt x="0" y="1086764"/>
                </a:lnTo>
                <a:lnTo>
                  <a:pt x="233172" y="1086764"/>
                </a:lnTo>
                <a:lnTo>
                  <a:pt x="242709" y="1084834"/>
                </a:lnTo>
                <a:lnTo>
                  <a:pt x="250507" y="1079576"/>
                </a:lnTo>
                <a:lnTo>
                  <a:pt x="255765" y="1071778"/>
                </a:lnTo>
                <a:lnTo>
                  <a:pt x="257695" y="1062228"/>
                </a:lnTo>
                <a:close/>
              </a:path>
              <a:path w="459105" h="1272540">
                <a:moveTo>
                  <a:pt x="458482" y="372325"/>
                </a:moveTo>
                <a:lnTo>
                  <a:pt x="452539" y="323265"/>
                </a:lnTo>
                <a:lnTo>
                  <a:pt x="440804" y="276237"/>
                </a:lnTo>
                <a:lnTo>
                  <a:pt x="423659" y="231622"/>
                </a:lnTo>
                <a:lnTo>
                  <a:pt x="401485" y="189776"/>
                </a:lnTo>
                <a:lnTo>
                  <a:pt x="374637" y="151104"/>
                </a:lnTo>
                <a:lnTo>
                  <a:pt x="343509" y="115951"/>
                </a:lnTo>
                <a:lnTo>
                  <a:pt x="308457" y="84709"/>
                </a:lnTo>
                <a:lnTo>
                  <a:pt x="269862" y="57746"/>
                </a:lnTo>
                <a:lnTo>
                  <a:pt x="252514" y="48488"/>
                </a:lnTo>
                <a:lnTo>
                  <a:pt x="228092" y="35445"/>
                </a:lnTo>
                <a:lnTo>
                  <a:pt x="183527" y="18173"/>
                </a:lnTo>
                <a:lnTo>
                  <a:pt x="136550" y="6299"/>
                </a:lnTo>
                <a:lnTo>
                  <a:pt x="87503" y="203"/>
                </a:lnTo>
                <a:lnTo>
                  <a:pt x="40386" y="0"/>
                </a:lnTo>
                <a:lnTo>
                  <a:pt x="0" y="4521"/>
                </a:lnTo>
                <a:lnTo>
                  <a:pt x="0" y="54610"/>
                </a:lnTo>
                <a:lnTo>
                  <a:pt x="9537" y="52412"/>
                </a:lnTo>
                <a:lnTo>
                  <a:pt x="62179" y="48488"/>
                </a:lnTo>
                <a:lnTo>
                  <a:pt x="69583" y="48488"/>
                </a:lnTo>
                <a:lnTo>
                  <a:pt x="77012" y="48717"/>
                </a:lnTo>
                <a:lnTo>
                  <a:pt x="130619" y="55283"/>
                </a:lnTo>
                <a:lnTo>
                  <a:pt x="174840" y="67487"/>
                </a:lnTo>
                <a:lnTo>
                  <a:pt x="216674" y="85344"/>
                </a:lnTo>
                <a:lnTo>
                  <a:pt x="255651" y="108369"/>
                </a:lnTo>
                <a:lnTo>
                  <a:pt x="291312" y="136105"/>
                </a:lnTo>
                <a:lnTo>
                  <a:pt x="323189" y="168084"/>
                </a:lnTo>
                <a:lnTo>
                  <a:pt x="350812" y="203835"/>
                </a:lnTo>
                <a:lnTo>
                  <a:pt x="373722" y="242887"/>
                </a:lnTo>
                <a:lnTo>
                  <a:pt x="391452" y="284772"/>
                </a:lnTo>
                <a:lnTo>
                  <a:pt x="403542" y="329031"/>
                </a:lnTo>
                <a:lnTo>
                  <a:pt x="409511" y="375208"/>
                </a:lnTo>
                <a:lnTo>
                  <a:pt x="408736" y="426999"/>
                </a:lnTo>
                <a:lnTo>
                  <a:pt x="400469" y="477558"/>
                </a:lnTo>
                <a:lnTo>
                  <a:pt x="384937" y="526161"/>
                </a:lnTo>
                <a:lnTo>
                  <a:pt x="362394" y="572020"/>
                </a:lnTo>
                <a:lnTo>
                  <a:pt x="333070" y="614413"/>
                </a:lnTo>
                <a:lnTo>
                  <a:pt x="303390" y="655739"/>
                </a:lnTo>
                <a:lnTo>
                  <a:pt x="278714" y="699884"/>
                </a:lnTo>
                <a:lnTo>
                  <a:pt x="259194" y="746340"/>
                </a:lnTo>
                <a:lnTo>
                  <a:pt x="245033" y="794600"/>
                </a:lnTo>
                <a:lnTo>
                  <a:pt x="236397" y="844156"/>
                </a:lnTo>
                <a:lnTo>
                  <a:pt x="233489" y="894511"/>
                </a:lnTo>
                <a:lnTo>
                  <a:pt x="233489" y="965365"/>
                </a:lnTo>
                <a:lnTo>
                  <a:pt x="225933" y="972908"/>
                </a:lnTo>
                <a:lnTo>
                  <a:pt x="0" y="972908"/>
                </a:lnTo>
                <a:lnTo>
                  <a:pt x="0" y="1021981"/>
                </a:lnTo>
                <a:lnTo>
                  <a:pt x="216636" y="1021981"/>
                </a:lnTo>
                <a:lnTo>
                  <a:pt x="242265" y="1016800"/>
                </a:lnTo>
                <a:lnTo>
                  <a:pt x="263220" y="1002652"/>
                </a:lnTo>
                <a:lnTo>
                  <a:pt x="277368" y="981697"/>
                </a:lnTo>
                <a:lnTo>
                  <a:pt x="282549" y="956068"/>
                </a:lnTo>
                <a:lnTo>
                  <a:pt x="282549" y="894511"/>
                </a:lnTo>
                <a:lnTo>
                  <a:pt x="286283" y="840841"/>
                </a:lnTo>
                <a:lnTo>
                  <a:pt x="297307" y="788301"/>
                </a:lnTo>
                <a:lnTo>
                  <a:pt x="315315" y="737666"/>
                </a:lnTo>
                <a:lnTo>
                  <a:pt x="340055" y="689711"/>
                </a:lnTo>
                <a:lnTo>
                  <a:pt x="371246" y="645236"/>
                </a:lnTo>
                <a:lnTo>
                  <a:pt x="399669" y="605231"/>
                </a:lnTo>
                <a:lnTo>
                  <a:pt x="422744" y="562368"/>
                </a:lnTo>
                <a:lnTo>
                  <a:pt x="440334" y="517144"/>
                </a:lnTo>
                <a:lnTo>
                  <a:pt x="452259" y="470065"/>
                </a:lnTo>
                <a:lnTo>
                  <a:pt x="458355" y="421627"/>
                </a:lnTo>
                <a:lnTo>
                  <a:pt x="458482" y="372325"/>
                </a:lnTo>
                <a:close/>
              </a:path>
            </a:pathLst>
          </a:custGeom>
          <a:solidFill>
            <a:srgbClr val="04092F"/>
          </a:solidFill>
        </p:spPr>
        <p:txBody>
          <a:bodyPr wrap="square" lIns="0" tIns="0" rIns="0" bIns="0" rtlCol="0"/>
          <a:lstStyle/>
          <a:p>
            <a:endParaRPr/>
          </a:p>
        </p:txBody>
      </p:sp>
      <p:sp>
        <p:nvSpPr>
          <p:cNvPr id="4" name="object 4"/>
          <p:cNvSpPr/>
          <p:nvPr/>
        </p:nvSpPr>
        <p:spPr>
          <a:xfrm>
            <a:off x="37879" y="8605245"/>
            <a:ext cx="49530" cy="303530"/>
          </a:xfrm>
          <a:custGeom>
            <a:avLst/>
            <a:gdLst/>
            <a:ahLst/>
            <a:cxnLst/>
            <a:rect l="l" t="t" r="r" b="b"/>
            <a:pathLst>
              <a:path w="49530" h="303529">
                <a:moveTo>
                  <a:pt x="24533" y="302911"/>
                </a:moveTo>
                <a:lnTo>
                  <a:pt x="14982" y="300982"/>
                </a:lnTo>
                <a:lnTo>
                  <a:pt x="7184" y="295724"/>
                </a:lnTo>
                <a:lnTo>
                  <a:pt x="1927" y="287927"/>
                </a:lnTo>
                <a:lnTo>
                  <a:pt x="0" y="278380"/>
                </a:lnTo>
                <a:lnTo>
                  <a:pt x="0" y="24530"/>
                </a:lnTo>
                <a:lnTo>
                  <a:pt x="1927" y="14983"/>
                </a:lnTo>
                <a:lnTo>
                  <a:pt x="7184" y="7186"/>
                </a:lnTo>
                <a:lnTo>
                  <a:pt x="14982" y="1928"/>
                </a:lnTo>
                <a:lnTo>
                  <a:pt x="24533" y="0"/>
                </a:lnTo>
                <a:lnTo>
                  <a:pt x="34083" y="1928"/>
                </a:lnTo>
                <a:lnTo>
                  <a:pt x="41880" y="7186"/>
                </a:lnTo>
                <a:lnTo>
                  <a:pt x="47137" y="14983"/>
                </a:lnTo>
                <a:lnTo>
                  <a:pt x="49065" y="24530"/>
                </a:lnTo>
                <a:lnTo>
                  <a:pt x="49065" y="278380"/>
                </a:lnTo>
                <a:lnTo>
                  <a:pt x="47137" y="287927"/>
                </a:lnTo>
                <a:lnTo>
                  <a:pt x="41880" y="295724"/>
                </a:lnTo>
                <a:lnTo>
                  <a:pt x="34083" y="300982"/>
                </a:lnTo>
                <a:lnTo>
                  <a:pt x="24533" y="302911"/>
                </a:lnTo>
                <a:close/>
              </a:path>
            </a:pathLst>
          </a:custGeom>
          <a:solidFill>
            <a:srgbClr val="04092F"/>
          </a:solidFill>
        </p:spPr>
        <p:txBody>
          <a:bodyPr wrap="square" lIns="0" tIns="0" rIns="0" bIns="0" rtlCol="0"/>
          <a:lstStyle/>
          <a:p>
            <a:endParaRPr/>
          </a:p>
        </p:txBody>
      </p:sp>
      <p:pic>
        <p:nvPicPr>
          <p:cNvPr id="5" name="object 5"/>
          <p:cNvPicPr/>
          <p:nvPr/>
        </p:nvPicPr>
        <p:blipFill>
          <a:blip r:embed="rId2" cstate="print"/>
          <a:stretch>
            <a:fillRect/>
          </a:stretch>
        </p:blipFill>
        <p:spPr>
          <a:xfrm>
            <a:off x="436642" y="8844771"/>
            <a:ext cx="228570" cy="228563"/>
          </a:xfrm>
          <a:prstGeom prst="rect">
            <a:avLst/>
          </a:prstGeom>
        </p:spPr>
      </p:pic>
      <p:sp>
        <p:nvSpPr>
          <p:cNvPr id="6" name="object 6"/>
          <p:cNvSpPr/>
          <p:nvPr/>
        </p:nvSpPr>
        <p:spPr>
          <a:xfrm>
            <a:off x="601839" y="9423039"/>
            <a:ext cx="302895" cy="49530"/>
          </a:xfrm>
          <a:custGeom>
            <a:avLst/>
            <a:gdLst/>
            <a:ahLst/>
            <a:cxnLst/>
            <a:rect l="l" t="t" r="r" b="b"/>
            <a:pathLst>
              <a:path w="302894" h="49529">
                <a:moveTo>
                  <a:pt x="278371" y="49063"/>
                </a:moveTo>
                <a:lnTo>
                  <a:pt x="24525" y="49063"/>
                </a:lnTo>
                <a:lnTo>
                  <a:pt x="14981" y="47136"/>
                </a:lnTo>
                <a:lnTo>
                  <a:pt x="7185" y="41879"/>
                </a:lnTo>
                <a:lnTo>
                  <a:pt x="1928" y="34082"/>
                </a:lnTo>
                <a:lnTo>
                  <a:pt x="0" y="24533"/>
                </a:lnTo>
                <a:lnTo>
                  <a:pt x="1928" y="14982"/>
                </a:lnTo>
                <a:lnTo>
                  <a:pt x="7185" y="7184"/>
                </a:lnTo>
                <a:lnTo>
                  <a:pt x="14981" y="1927"/>
                </a:lnTo>
                <a:lnTo>
                  <a:pt x="24525" y="0"/>
                </a:lnTo>
                <a:lnTo>
                  <a:pt x="278371" y="0"/>
                </a:lnTo>
                <a:lnTo>
                  <a:pt x="287914" y="1927"/>
                </a:lnTo>
                <a:lnTo>
                  <a:pt x="295710" y="7184"/>
                </a:lnTo>
                <a:lnTo>
                  <a:pt x="300968" y="14982"/>
                </a:lnTo>
                <a:lnTo>
                  <a:pt x="302897" y="24533"/>
                </a:lnTo>
                <a:lnTo>
                  <a:pt x="300968" y="34082"/>
                </a:lnTo>
                <a:lnTo>
                  <a:pt x="295710" y="41879"/>
                </a:lnTo>
                <a:lnTo>
                  <a:pt x="287914" y="47136"/>
                </a:lnTo>
                <a:lnTo>
                  <a:pt x="278371" y="49063"/>
                </a:lnTo>
                <a:close/>
              </a:path>
            </a:pathLst>
          </a:custGeom>
          <a:solidFill>
            <a:srgbClr val="04092F"/>
          </a:solidFill>
        </p:spPr>
        <p:txBody>
          <a:bodyPr wrap="square" lIns="0" tIns="0" rIns="0" bIns="0" rtlCol="0"/>
          <a:lstStyle/>
          <a:p>
            <a:endParaRPr/>
          </a:p>
        </p:txBody>
      </p:sp>
      <p:pic>
        <p:nvPicPr>
          <p:cNvPr id="7" name="object 7"/>
          <p:cNvPicPr/>
          <p:nvPr/>
        </p:nvPicPr>
        <p:blipFill>
          <a:blip r:embed="rId3" cstate="print"/>
          <a:stretch>
            <a:fillRect/>
          </a:stretch>
        </p:blipFill>
        <p:spPr>
          <a:xfrm>
            <a:off x="436645" y="9821806"/>
            <a:ext cx="228571" cy="228568"/>
          </a:xfrm>
          <a:prstGeom prst="rect">
            <a:avLst/>
          </a:prstGeom>
        </p:spPr>
      </p:pic>
      <p:pic>
        <p:nvPicPr>
          <p:cNvPr id="8" name="object 8"/>
          <p:cNvPicPr/>
          <p:nvPr/>
        </p:nvPicPr>
        <p:blipFill>
          <a:blip r:embed="rId4" cstate="print"/>
          <a:stretch>
            <a:fillRect/>
          </a:stretch>
        </p:blipFill>
        <p:spPr>
          <a:xfrm>
            <a:off x="0" y="156082"/>
            <a:ext cx="2440119" cy="1018540"/>
          </a:xfrm>
          <a:prstGeom prst="rect">
            <a:avLst/>
          </a:prstGeom>
        </p:spPr>
      </p:pic>
      <p:pic>
        <p:nvPicPr>
          <p:cNvPr id="9" name="object 9"/>
          <p:cNvPicPr/>
          <p:nvPr/>
        </p:nvPicPr>
        <p:blipFill>
          <a:blip r:embed="rId5" cstate="print"/>
          <a:stretch>
            <a:fillRect/>
          </a:stretch>
        </p:blipFill>
        <p:spPr>
          <a:xfrm>
            <a:off x="16271013" y="370913"/>
            <a:ext cx="1588557" cy="1666094"/>
          </a:xfrm>
          <a:prstGeom prst="rect">
            <a:avLst/>
          </a:prstGeom>
        </p:spPr>
      </p:pic>
      <p:sp>
        <p:nvSpPr>
          <p:cNvPr id="10" name="object 10"/>
          <p:cNvSpPr/>
          <p:nvPr/>
        </p:nvSpPr>
        <p:spPr>
          <a:xfrm>
            <a:off x="15397385" y="5807238"/>
            <a:ext cx="728345" cy="697230"/>
          </a:xfrm>
          <a:custGeom>
            <a:avLst/>
            <a:gdLst/>
            <a:ahLst/>
            <a:cxnLst/>
            <a:rect l="l" t="t" r="r" b="b"/>
            <a:pathLst>
              <a:path w="728344" h="697229">
                <a:moveTo>
                  <a:pt x="167096" y="697135"/>
                </a:moveTo>
                <a:lnTo>
                  <a:pt x="128615" y="679137"/>
                </a:lnTo>
                <a:lnTo>
                  <a:pt x="122259" y="657729"/>
                </a:lnTo>
                <a:lnTo>
                  <a:pt x="162751" y="446317"/>
                </a:lnTo>
                <a:lnTo>
                  <a:pt x="12339" y="302156"/>
                </a:lnTo>
                <a:lnTo>
                  <a:pt x="7153" y="297091"/>
                </a:lnTo>
                <a:lnTo>
                  <a:pt x="3648" y="291051"/>
                </a:lnTo>
                <a:lnTo>
                  <a:pt x="0" y="277020"/>
                </a:lnTo>
                <a:lnTo>
                  <a:pt x="119" y="270037"/>
                </a:lnTo>
                <a:lnTo>
                  <a:pt x="26768" y="237500"/>
                </a:lnTo>
                <a:lnTo>
                  <a:pt x="239715" y="209565"/>
                </a:lnTo>
                <a:lnTo>
                  <a:pt x="329181" y="22038"/>
                </a:lnTo>
                <a:lnTo>
                  <a:pt x="332445" y="15299"/>
                </a:lnTo>
                <a:lnTo>
                  <a:pt x="337249" y="9941"/>
                </a:lnTo>
                <a:lnTo>
                  <a:pt x="349938" y="1988"/>
                </a:lnTo>
                <a:lnTo>
                  <a:pt x="356854" y="0"/>
                </a:lnTo>
                <a:lnTo>
                  <a:pt x="371830" y="0"/>
                </a:lnTo>
                <a:lnTo>
                  <a:pt x="450403" y="129866"/>
                </a:lnTo>
                <a:lnTo>
                  <a:pt x="364342" y="129866"/>
                </a:lnTo>
                <a:lnTo>
                  <a:pt x="298207" y="268259"/>
                </a:lnTo>
                <a:lnTo>
                  <a:pt x="294117" y="273175"/>
                </a:lnTo>
                <a:lnTo>
                  <a:pt x="283446" y="280936"/>
                </a:lnTo>
                <a:lnTo>
                  <a:pt x="277509" y="283312"/>
                </a:lnTo>
                <a:lnTo>
                  <a:pt x="124074" y="302547"/>
                </a:lnTo>
                <a:lnTo>
                  <a:pt x="230339" y="403342"/>
                </a:lnTo>
                <a:lnTo>
                  <a:pt x="235188" y="407885"/>
                </a:lnTo>
                <a:lnTo>
                  <a:pt x="238653" y="413312"/>
                </a:lnTo>
                <a:lnTo>
                  <a:pt x="242815" y="425934"/>
                </a:lnTo>
                <a:lnTo>
                  <a:pt x="243256" y="432358"/>
                </a:lnTo>
                <a:lnTo>
                  <a:pt x="242059" y="438894"/>
                </a:lnTo>
                <a:lnTo>
                  <a:pt x="215102" y="583055"/>
                </a:lnTo>
                <a:lnTo>
                  <a:pt x="591100" y="583055"/>
                </a:lnTo>
                <a:lnTo>
                  <a:pt x="592896" y="592431"/>
                </a:lnTo>
                <a:lnTo>
                  <a:pt x="364342" y="592431"/>
                </a:lnTo>
                <a:lnTo>
                  <a:pt x="174129" y="695606"/>
                </a:lnTo>
                <a:lnTo>
                  <a:pt x="167096" y="697135"/>
                </a:lnTo>
                <a:close/>
              </a:path>
              <a:path w="728344" h="697229">
                <a:moveTo>
                  <a:pt x="591100" y="583055"/>
                </a:moveTo>
                <a:lnTo>
                  <a:pt x="512019" y="583055"/>
                </a:lnTo>
                <a:lnTo>
                  <a:pt x="485062" y="438894"/>
                </a:lnTo>
                <a:lnTo>
                  <a:pt x="483865" y="432358"/>
                </a:lnTo>
                <a:lnTo>
                  <a:pt x="484307" y="425934"/>
                </a:lnTo>
                <a:lnTo>
                  <a:pt x="488468" y="413312"/>
                </a:lnTo>
                <a:lnTo>
                  <a:pt x="491933" y="407885"/>
                </a:lnTo>
                <a:lnTo>
                  <a:pt x="496783" y="403342"/>
                </a:lnTo>
                <a:lnTo>
                  <a:pt x="603048" y="302547"/>
                </a:lnTo>
                <a:lnTo>
                  <a:pt x="451175" y="282531"/>
                </a:lnTo>
                <a:lnTo>
                  <a:pt x="427632" y="261525"/>
                </a:lnTo>
                <a:lnTo>
                  <a:pt x="364342" y="129866"/>
                </a:lnTo>
                <a:lnTo>
                  <a:pt x="450403" y="129866"/>
                </a:lnTo>
                <a:lnTo>
                  <a:pt x="488578" y="210737"/>
                </a:lnTo>
                <a:lnTo>
                  <a:pt x="701526" y="238672"/>
                </a:lnTo>
                <a:lnTo>
                  <a:pt x="728175" y="271209"/>
                </a:lnTo>
                <a:lnTo>
                  <a:pt x="728294" y="278192"/>
                </a:lnTo>
                <a:lnTo>
                  <a:pt x="724646" y="292223"/>
                </a:lnTo>
                <a:lnTo>
                  <a:pt x="721141" y="298263"/>
                </a:lnTo>
                <a:lnTo>
                  <a:pt x="715954" y="303328"/>
                </a:lnTo>
                <a:lnTo>
                  <a:pt x="564761" y="445536"/>
                </a:lnTo>
                <a:lnTo>
                  <a:pt x="591100" y="583055"/>
                </a:lnTo>
                <a:close/>
              </a:path>
              <a:path w="728344" h="697229">
                <a:moveTo>
                  <a:pt x="591100" y="583055"/>
                </a:moveTo>
                <a:lnTo>
                  <a:pt x="215102" y="583055"/>
                </a:lnTo>
                <a:lnTo>
                  <a:pt x="344027" y="513123"/>
                </a:lnTo>
                <a:lnTo>
                  <a:pt x="350070" y="509634"/>
                </a:lnTo>
                <a:lnTo>
                  <a:pt x="356582" y="507889"/>
                </a:lnTo>
                <a:lnTo>
                  <a:pt x="370539" y="507889"/>
                </a:lnTo>
                <a:lnTo>
                  <a:pt x="377051" y="509634"/>
                </a:lnTo>
                <a:lnTo>
                  <a:pt x="383095" y="513123"/>
                </a:lnTo>
                <a:lnTo>
                  <a:pt x="512019" y="583055"/>
                </a:lnTo>
                <a:lnTo>
                  <a:pt x="591100" y="583055"/>
                </a:lnTo>
                <a:close/>
              </a:path>
              <a:path w="728344" h="697229">
                <a:moveTo>
                  <a:pt x="560416" y="696353"/>
                </a:moveTo>
                <a:lnTo>
                  <a:pt x="553383" y="694825"/>
                </a:lnTo>
                <a:lnTo>
                  <a:pt x="364342" y="592431"/>
                </a:lnTo>
                <a:lnTo>
                  <a:pt x="592896" y="592431"/>
                </a:lnTo>
                <a:lnTo>
                  <a:pt x="605253" y="656948"/>
                </a:lnTo>
                <a:lnTo>
                  <a:pt x="604552" y="664221"/>
                </a:lnTo>
                <a:lnTo>
                  <a:pt x="575361" y="695366"/>
                </a:lnTo>
                <a:lnTo>
                  <a:pt x="560416" y="696353"/>
                </a:lnTo>
                <a:close/>
              </a:path>
            </a:pathLst>
          </a:custGeom>
          <a:solidFill>
            <a:srgbClr val="0097B1"/>
          </a:solidFill>
        </p:spPr>
        <p:txBody>
          <a:bodyPr wrap="square" lIns="0" tIns="0" rIns="0" bIns="0" rtlCol="0"/>
          <a:lstStyle/>
          <a:p>
            <a:endParaRPr/>
          </a:p>
        </p:txBody>
      </p:sp>
      <p:sp>
        <p:nvSpPr>
          <p:cNvPr id="11" name="object 11"/>
          <p:cNvSpPr/>
          <p:nvPr/>
        </p:nvSpPr>
        <p:spPr>
          <a:xfrm>
            <a:off x="14438265" y="6222122"/>
            <a:ext cx="725170" cy="695960"/>
          </a:xfrm>
          <a:custGeom>
            <a:avLst/>
            <a:gdLst/>
            <a:ahLst/>
            <a:cxnLst/>
            <a:rect l="l" t="t" r="r" b="b"/>
            <a:pathLst>
              <a:path w="725169" h="695959">
                <a:moveTo>
                  <a:pt x="165877" y="695641"/>
                </a:moveTo>
                <a:lnTo>
                  <a:pt x="127455" y="677656"/>
                </a:lnTo>
                <a:lnTo>
                  <a:pt x="121151" y="656497"/>
                </a:lnTo>
                <a:lnTo>
                  <a:pt x="122511" y="649099"/>
                </a:lnTo>
                <a:lnTo>
                  <a:pt x="161579" y="445164"/>
                </a:lnTo>
                <a:lnTo>
                  <a:pt x="12339" y="302956"/>
                </a:lnTo>
                <a:lnTo>
                  <a:pt x="7153" y="297892"/>
                </a:lnTo>
                <a:lnTo>
                  <a:pt x="3648" y="291851"/>
                </a:lnTo>
                <a:lnTo>
                  <a:pt x="0" y="277820"/>
                </a:lnTo>
                <a:lnTo>
                  <a:pt x="99" y="272022"/>
                </a:lnTo>
                <a:lnTo>
                  <a:pt x="26768" y="238300"/>
                </a:lnTo>
                <a:lnTo>
                  <a:pt x="236199" y="209974"/>
                </a:lnTo>
                <a:lnTo>
                  <a:pt x="325274" y="22448"/>
                </a:lnTo>
                <a:lnTo>
                  <a:pt x="328494" y="15597"/>
                </a:lnTo>
                <a:lnTo>
                  <a:pt x="333299" y="10143"/>
                </a:lnTo>
                <a:lnTo>
                  <a:pt x="346080" y="2028"/>
                </a:lnTo>
                <a:lnTo>
                  <a:pt x="353061" y="0"/>
                </a:lnTo>
                <a:lnTo>
                  <a:pt x="368200" y="0"/>
                </a:lnTo>
                <a:lnTo>
                  <a:pt x="375180" y="2028"/>
                </a:lnTo>
                <a:lnTo>
                  <a:pt x="387961" y="10143"/>
                </a:lnTo>
                <a:lnTo>
                  <a:pt x="392766" y="15597"/>
                </a:lnTo>
                <a:lnTo>
                  <a:pt x="395987" y="22448"/>
                </a:lnTo>
                <a:lnTo>
                  <a:pt x="446463" y="128713"/>
                </a:lnTo>
                <a:lnTo>
                  <a:pt x="361607" y="128713"/>
                </a:lnTo>
                <a:lnTo>
                  <a:pt x="298708" y="261153"/>
                </a:lnTo>
                <a:lnTo>
                  <a:pt x="295863" y="267106"/>
                </a:lnTo>
                <a:lnTo>
                  <a:pt x="291773" y="272022"/>
                </a:lnTo>
                <a:lnTo>
                  <a:pt x="281102" y="279783"/>
                </a:lnTo>
                <a:lnTo>
                  <a:pt x="275165" y="282159"/>
                </a:lnTo>
                <a:lnTo>
                  <a:pt x="124074" y="302175"/>
                </a:lnTo>
                <a:lnTo>
                  <a:pt x="233555" y="407553"/>
                </a:lnTo>
                <a:lnTo>
                  <a:pt x="236949" y="412998"/>
                </a:lnTo>
                <a:lnTo>
                  <a:pt x="240970" y="425614"/>
                </a:lnTo>
                <a:lnTo>
                  <a:pt x="241352" y="432020"/>
                </a:lnTo>
                <a:lnTo>
                  <a:pt x="240106" y="438522"/>
                </a:lnTo>
                <a:lnTo>
                  <a:pt x="213539" y="582683"/>
                </a:lnTo>
                <a:lnTo>
                  <a:pt x="588371" y="582683"/>
                </a:lnTo>
                <a:lnTo>
                  <a:pt x="590092" y="591669"/>
                </a:lnTo>
                <a:lnTo>
                  <a:pt x="361607" y="591669"/>
                </a:lnTo>
                <a:lnTo>
                  <a:pt x="172937" y="694095"/>
                </a:lnTo>
                <a:lnTo>
                  <a:pt x="165877" y="695641"/>
                </a:lnTo>
                <a:close/>
              </a:path>
              <a:path w="725169" h="695959">
                <a:moveTo>
                  <a:pt x="588371" y="582683"/>
                </a:moveTo>
                <a:lnTo>
                  <a:pt x="510456" y="582683"/>
                </a:lnTo>
                <a:lnTo>
                  <a:pt x="483890" y="438522"/>
                </a:lnTo>
                <a:lnTo>
                  <a:pt x="482644" y="432020"/>
                </a:lnTo>
                <a:lnTo>
                  <a:pt x="483026" y="425614"/>
                </a:lnTo>
                <a:lnTo>
                  <a:pt x="487047" y="412998"/>
                </a:lnTo>
                <a:lnTo>
                  <a:pt x="490441" y="407553"/>
                </a:lnTo>
                <a:lnTo>
                  <a:pt x="600704" y="302175"/>
                </a:lnTo>
                <a:lnTo>
                  <a:pt x="448440" y="282159"/>
                </a:lnTo>
                <a:lnTo>
                  <a:pt x="442503" y="279782"/>
                </a:lnTo>
                <a:lnTo>
                  <a:pt x="431832" y="272022"/>
                </a:lnTo>
                <a:lnTo>
                  <a:pt x="427742" y="267106"/>
                </a:lnTo>
                <a:lnTo>
                  <a:pt x="361607" y="128713"/>
                </a:lnTo>
                <a:lnTo>
                  <a:pt x="446463" y="128713"/>
                </a:lnTo>
                <a:lnTo>
                  <a:pt x="485062" y="209974"/>
                </a:lnTo>
                <a:lnTo>
                  <a:pt x="698400" y="237910"/>
                </a:lnTo>
                <a:lnTo>
                  <a:pt x="725000" y="270483"/>
                </a:lnTo>
                <a:lnTo>
                  <a:pt x="724969" y="277820"/>
                </a:lnTo>
                <a:lnTo>
                  <a:pt x="721269" y="291522"/>
                </a:lnTo>
                <a:lnTo>
                  <a:pt x="717694" y="297543"/>
                </a:lnTo>
                <a:lnTo>
                  <a:pt x="562026" y="445164"/>
                </a:lnTo>
                <a:lnTo>
                  <a:pt x="588371" y="582683"/>
                </a:lnTo>
                <a:close/>
              </a:path>
              <a:path w="725169" h="695959">
                <a:moveTo>
                  <a:pt x="510456" y="582683"/>
                </a:moveTo>
                <a:lnTo>
                  <a:pt x="213539" y="582683"/>
                </a:lnTo>
                <a:lnTo>
                  <a:pt x="342464" y="512751"/>
                </a:lnTo>
                <a:lnTo>
                  <a:pt x="348508" y="509262"/>
                </a:lnTo>
                <a:lnTo>
                  <a:pt x="355019" y="507517"/>
                </a:lnTo>
                <a:lnTo>
                  <a:pt x="368977" y="507517"/>
                </a:lnTo>
                <a:lnTo>
                  <a:pt x="375488" y="509262"/>
                </a:lnTo>
                <a:lnTo>
                  <a:pt x="381532" y="512751"/>
                </a:lnTo>
                <a:lnTo>
                  <a:pt x="510456" y="582683"/>
                </a:lnTo>
                <a:close/>
              </a:path>
              <a:path w="725169" h="695959">
                <a:moveTo>
                  <a:pt x="557728" y="695641"/>
                </a:moveTo>
                <a:lnTo>
                  <a:pt x="550668" y="694095"/>
                </a:lnTo>
                <a:lnTo>
                  <a:pt x="361607" y="591669"/>
                </a:lnTo>
                <a:lnTo>
                  <a:pt x="590092" y="591669"/>
                </a:lnTo>
                <a:lnTo>
                  <a:pt x="601094" y="649099"/>
                </a:lnTo>
                <a:lnTo>
                  <a:pt x="602454" y="656497"/>
                </a:lnTo>
                <a:lnTo>
                  <a:pt x="601738" y="663688"/>
                </a:lnTo>
                <a:lnTo>
                  <a:pt x="572740" y="694653"/>
                </a:lnTo>
                <a:lnTo>
                  <a:pt x="557728" y="695641"/>
                </a:lnTo>
                <a:close/>
              </a:path>
            </a:pathLst>
          </a:custGeom>
          <a:solidFill>
            <a:srgbClr val="0097B1"/>
          </a:solidFill>
        </p:spPr>
        <p:txBody>
          <a:bodyPr wrap="square" lIns="0" tIns="0" rIns="0" bIns="0" rtlCol="0"/>
          <a:lstStyle/>
          <a:p>
            <a:endParaRPr/>
          </a:p>
        </p:txBody>
      </p:sp>
      <p:grpSp>
        <p:nvGrpSpPr>
          <p:cNvPr id="12" name="object 12"/>
          <p:cNvGrpSpPr/>
          <p:nvPr/>
        </p:nvGrpSpPr>
        <p:grpSpPr>
          <a:xfrm>
            <a:off x="13507504" y="6222512"/>
            <a:ext cx="4505325" cy="4064635"/>
            <a:chOff x="13507504" y="6222512"/>
            <a:chExt cx="4505325" cy="4064635"/>
          </a:xfrm>
        </p:grpSpPr>
        <p:sp>
          <p:nvSpPr>
            <p:cNvPr id="13" name="object 13"/>
            <p:cNvSpPr/>
            <p:nvPr/>
          </p:nvSpPr>
          <p:spPr>
            <a:xfrm>
              <a:off x="16357785" y="6222512"/>
              <a:ext cx="727075" cy="695960"/>
            </a:xfrm>
            <a:custGeom>
              <a:avLst/>
              <a:gdLst/>
              <a:ahLst/>
              <a:cxnLst/>
              <a:rect l="l" t="t" r="r" b="b"/>
              <a:pathLst>
                <a:path w="727075" h="695959">
                  <a:moveTo>
                    <a:pt x="167378" y="695591"/>
                  </a:moveTo>
                  <a:lnTo>
                    <a:pt x="128897" y="677593"/>
                  </a:lnTo>
                  <a:lnTo>
                    <a:pt x="122549" y="656146"/>
                  </a:lnTo>
                  <a:lnTo>
                    <a:pt x="163033" y="444773"/>
                  </a:lnTo>
                  <a:lnTo>
                    <a:pt x="12621" y="302565"/>
                  </a:lnTo>
                  <a:lnTo>
                    <a:pt x="7365" y="297543"/>
                  </a:lnTo>
                  <a:lnTo>
                    <a:pt x="3790" y="291522"/>
                  </a:lnTo>
                  <a:lnTo>
                    <a:pt x="0" y="277485"/>
                  </a:lnTo>
                  <a:lnTo>
                    <a:pt x="59" y="270483"/>
                  </a:lnTo>
                  <a:lnTo>
                    <a:pt x="26659" y="237910"/>
                  </a:lnTo>
                  <a:lnTo>
                    <a:pt x="238435" y="209974"/>
                  </a:lnTo>
                  <a:lnTo>
                    <a:pt x="327510" y="22447"/>
                  </a:lnTo>
                  <a:lnTo>
                    <a:pt x="330730" y="15597"/>
                  </a:lnTo>
                  <a:lnTo>
                    <a:pt x="335536" y="10143"/>
                  </a:lnTo>
                  <a:lnTo>
                    <a:pt x="348317" y="2028"/>
                  </a:lnTo>
                  <a:lnTo>
                    <a:pt x="355297" y="0"/>
                  </a:lnTo>
                  <a:lnTo>
                    <a:pt x="370437" y="0"/>
                  </a:lnTo>
                  <a:lnTo>
                    <a:pt x="377417" y="2028"/>
                  </a:lnTo>
                  <a:lnTo>
                    <a:pt x="390198" y="10143"/>
                  </a:lnTo>
                  <a:lnTo>
                    <a:pt x="395003" y="15597"/>
                  </a:lnTo>
                  <a:lnTo>
                    <a:pt x="398223" y="22447"/>
                  </a:lnTo>
                  <a:lnTo>
                    <a:pt x="448514" y="128322"/>
                  </a:lnTo>
                  <a:lnTo>
                    <a:pt x="364624" y="128322"/>
                  </a:lnTo>
                  <a:lnTo>
                    <a:pt x="298490" y="266715"/>
                  </a:lnTo>
                  <a:lnTo>
                    <a:pt x="294399" y="271631"/>
                  </a:lnTo>
                  <a:lnTo>
                    <a:pt x="283728" y="279392"/>
                  </a:lnTo>
                  <a:lnTo>
                    <a:pt x="277790" y="281768"/>
                  </a:lnTo>
                  <a:lnTo>
                    <a:pt x="124746" y="301784"/>
                  </a:lnTo>
                  <a:lnTo>
                    <a:pt x="231402" y="402579"/>
                  </a:lnTo>
                  <a:lnTo>
                    <a:pt x="236181" y="407162"/>
                  </a:lnTo>
                  <a:lnTo>
                    <a:pt x="239575" y="412607"/>
                  </a:lnTo>
                  <a:lnTo>
                    <a:pt x="243596" y="425224"/>
                  </a:lnTo>
                  <a:lnTo>
                    <a:pt x="243978" y="431629"/>
                  </a:lnTo>
                  <a:lnTo>
                    <a:pt x="242732" y="438131"/>
                  </a:lnTo>
                  <a:lnTo>
                    <a:pt x="216166" y="582292"/>
                  </a:lnTo>
                  <a:lnTo>
                    <a:pt x="589825" y="582292"/>
                  </a:lnTo>
                  <a:lnTo>
                    <a:pt x="591622" y="591669"/>
                  </a:lnTo>
                  <a:lnTo>
                    <a:pt x="363452" y="591669"/>
                  </a:lnTo>
                  <a:lnTo>
                    <a:pt x="194235" y="683343"/>
                  </a:lnTo>
                  <a:lnTo>
                    <a:pt x="174411" y="694062"/>
                  </a:lnTo>
                  <a:lnTo>
                    <a:pt x="167378" y="695591"/>
                  </a:lnTo>
                  <a:close/>
                </a:path>
                <a:path w="727075" h="695959">
                  <a:moveTo>
                    <a:pt x="589825" y="582292"/>
                  </a:moveTo>
                  <a:lnTo>
                    <a:pt x="513083" y="582292"/>
                  </a:lnTo>
                  <a:lnTo>
                    <a:pt x="486517" y="438131"/>
                  </a:lnTo>
                  <a:lnTo>
                    <a:pt x="485271" y="431629"/>
                  </a:lnTo>
                  <a:lnTo>
                    <a:pt x="485653" y="425224"/>
                  </a:lnTo>
                  <a:lnTo>
                    <a:pt x="489673" y="412607"/>
                  </a:lnTo>
                  <a:lnTo>
                    <a:pt x="493068" y="407162"/>
                  </a:lnTo>
                  <a:lnTo>
                    <a:pt x="603330" y="301784"/>
                  </a:lnTo>
                  <a:lnTo>
                    <a:pt x="451067" y="281768"/>
                  </a:lnTo>
                  <a:lnTo>
                    <a:pt x="445130" y="279392"/>
                  </a:lnTo>
                  <a:lnTo>
                    <a:pt x="434459" y="271631"/>
                  </a:lnTo>
                  <a:lnTo>
                    <a:pt x="430369" y="266715"/>
                  </a:lnTo>
                  <a:lnTo>
                    <a:pt x="364624" y="128322"/>
                  </a:lnTo>
                  <a:lnTo>
                    <a:pt x="448514" y="128322"/>
                  </a:lnTo>
                  <a:lnTo>
                    <a:pt x="487298" y="209974"/>
                  </a:lnTo>
                  <a:lnTo>
                    <a:pt x="693187" y="236931"/>
                  </a:lnTo>
                  <a:lnTo>
                    <a:pt x="724441" y="263107"/>
                  </a:lnTo>
                  <a:lnTo>
                    <a:pt x="726507" y="277485"/>
                  </a:lnTo>
                  <a:lnTo>
                    <a:pt x="722975" y="291070"/>
                  </a:lnTo>
                  <a:lnTo>
                    <a:pt x="719470" y="297110"/>
                  </a:lnTo>
                  <a:lnTo>
                    <a:pt x="714283" y="302175"/>
                  </a:lnTo>
                  <a:lnTo>
                    <a:pt x="563481" y="444773"/>
                  </a:lnTo>
                  <a:lnTo>
                    <a:pt x="589825" y="582292"/>
                  </a:lnTo>
                  <a:close/>
                </a:path>
                <a:path w="727075" h="695959">
                  <a:moveTo>
                    <a:pt x="513083" y="582292"/>
                  </a:moveTo>
                  <a:lnTo>
                    <a:pt x="216166" y="582292"/>
                  </a:lnTo>
                  <a:lnTo>
                    <a:pt x="345090" y="512360"/>
                  </a:lnTo>
                  <a:lnTo>
                    <a:pt x="351134" y="508871"/>
                  </a:lnTo>
                  <a:lnTo>
                    <a:pt x="357645" y="507126"/>
                  </a:lnTo>
                  <a:lnTo>
                    <a:pt x="371603" y="507126"/>
                  </a:lnTo>
                  <a:lnTo>
                    <a:pt x="378115" y="508871"/>
                  </a:lnTo>
                  <a:lnTo>
                    <a:pt x="384158" y="512360"/>
                  </a:lnTo>
                  <a:lnTo>
                    <a:pt x="513083" y="582292"/>
                  </a:lnTo>
                  <a:close/>
                </a:path>
                <a:path w="727075" h="695959">
                  <a:moveTo>
                    <a:pt x="559252" y="695714"/>
                  </a:moveTo>
                  <a:lnTo>
                    <a:pt x="552153" y="694145"/>
                  </a:lnTo>
                  <a:lnTo>
                    <a:pt x="532218" y="683295"/>
                  </a:lnTo>
                  <a:lnTo>
                    <a:pt x="363452" y="591669"/>
                  </a:lnTo>
                  <a:lnTo>
                    <a:pt x="591622" y="591669"/>
                  </a:lnTo>
                  <a:lnTo>
                    <a:pt x="602549" y="648708"/>
                  </a:lnTo>
                  <a:lnTo>
                    <a:pt x="604011" y="656186"/>
                  </a:lnTo>
                  <a:lnTo>
                    <a:pt x="581199" y="692244"/>
                  </a:lnTo>
                  <a:lnTo>
                    <a:pt x="574364" y="694726"/>
                  </a:lnTo>
                  <a:lnTo>
                    <a:pt x="559252" y="695714"/>
                  </a:lnTo>
                  <a:close/>
                </a:path>
              </a:pathLst>
            </a:custGeom>
            <a:solidFill>
              <a:srgbClr val="0097B1"/>
            </a:solidFill>
          </p:spPr>
          <p:txBody>
            <a:bodyPr wrap="square" lIns="0" tIns="0" rIns="0" bIns="0" rtlCol="0"/>
            <a:lstStyle/>
            <a:p>
              <a:endParaRPr/>
            </a:p>
          </p:txBody>
        </p:sp>
        <p:pic>
          <p:nvPicPr>
            <p:cNvPr id="14" name="object 14"/>
            <p:cNvPicPr/>
            <p:nvPr/>
          </p:nvPicPr>
          <p:blipFill>
            <a:blip r:embed="rId6" cstate="print"/>
            <a:stretch>
              <a:fillRect/>
            </a:stretch>
          </p:blipFill>
          <p:spPr>
            <a:xfrm>
              <a:off x="13507504" y="6904659"/>
              <a:ext cx="4505324" cy="3382339"/>
            </a:xfrm>
            <a:prstGeom prst="rect">
              <a:avLst/>
            </a:prstGeom>
          </p:spPr>
        </p:pic>
      </p:grpSp>
      <p:sp>
        <p:nvSpPr>
          <p:cNvPr id="15" name="object 15"/>
          <p:cNvSpPr/>
          <p:nvPr/>
        </p:nvSpPr>
        <p:spPr>
          <a:xfrm>
            <a:off x="6786281" y="593002"/>
            <a:ext cx="4715510" cy="1010919"/>
          </a:xfrm>
          <a:custGeom>
            <a:avLst/>
            <a:gdLst/>
            <a:ahLst/>
            <a:cxnLst/>
            <a:rect l="l" t="t" r="r" b="b"/>
            <a:pathLst>
              <a:path w="4715509" h="1010919">
                <a:moveTo>
                  <a:pt x="4462735" y="1010656"/>
                </a:moveTo>
                <a:lnTo>
                  <a:pt x="252664" y="1010656"/>
                </a:lnTo>
                <a:lnTo>
                  <a:pt x="207247" y="1006586"/>
                </a:lnTo>
                <a:lnTo>
                  <a:pt x="164501" y="994849"/>
                </a:lnTo>
                <a:lnTo>
                  <a:pt x="125139" y="976160"/>
                </a:lnTo>
                <a:lnTo>
                  <a:pt x="89875" y="951233"/>
                </a:lnTo>
                <a:lnTo>
                  <a:pt x="59423" y="920781"/>
                </a:lnTo>
                <a:lnTo>
                  <a:pt x="34496" y="885517"/>
                </a:lnTo>
                <a:lnTo>
                  <a:pt x="15807" y="846155"/>
                </a:lnTo>
                <a:lnTo>
                  <a:pt x="4070" y="803409"/>
                </a:lnTo>
                <a:lnTo>
                  <a:pt x="0" y="757992"/>
                </a:lnTo>
                <a:lnTo>
                  <a:pt x="0" y="252664"/>
                </a:lnTo>
                <a:lnTo>
                  <a:pt x="4070" y="207247"/>
                </a:lnTo>
                <a:lnTo>
                  <a:pt x="15807" y="164501"/>
                </a:lnTo>
                <a:lnTo>
                  <a:pt x="34496" y="125139"/>
                </a:lnTo>
                <a:lnTo>
                  <a:pt x="59423" y="89875"/>
                </a:lnTo>
                <a:lnTo>
                  <a:pt x="89875" y="59423"/>
                </a:lnTo>
                <a:lnTo>
                  <a:pt x="125139" y="34496"/>
                </a:lnTo>
                <a:lnTo>
                  <a:pt x="164501" y="15807"/>
                </a:lnTo>
                <a:lnTo>
                  <a:pt x="207247" y="4070"/>
                </a:lnTo>
                <a:lnTo>
                  <a:pt x="252664" y="0"/>
                </a:lnTo>
                <a:lnTo>
                  <a:pt x="4462735" y="0"/>
                </a:lnTo>
                <a:lnTo>
                  <a:pt x="4512258" y="4899"/>
                </a:lnTo>
                <a:lnTo>
                  <a:pt x="4559426" y="19232"/>
                </a:lnTo>
                <a:lnTo>
                  <a:pt x="4602914" y="42450"/>
                </a:lnTo>
                <a:lnTo>
                  <a:pt x="4641396" y="74003"/>
                </a:lnTo>
                <a:lnTo>
                  <a:pt x="4672949" y="112485"/>
                </a:lnTo>
                <a:lnTo>
                  <a:pt x="4696167" y="155973"/>
                </a:lnTo>
                <a:lnTo>
                  <a:pt x="4710500" y="203141"/>
                </a:lnTo>
                <a:lnTo>
                  <a:pt x="4715400" y="252664"/>
                </a:lnTo>
                <a:lnTo>
                  <a:pt x="4715400" y="757992"/>
                </a:lnTo>
                <a:lnTo>
                  <a:pt x="4710500" y="807515"/>
                </a:lnTo>
                <a:lnTo>
                  <a:pt x="4696167" y="854683"/>
                </a:lnTo>
                <a:lnTo>
                  <a:pt x="4672949" y="898171"/>
                </a:lnTo>
                <a:lnTo>
                  <a:pt x="4641396" y="936653"/>
                </a:lnTo>
                <a:lnTo>
                  <a:pt x="4602914" y="968206"/>
                </a:lnTo>
                <a:lnTo>
                  <a:pt x="4559426" y="991424"/>
                </a:lnTo>
                <a:lnTo>
                  <a:pt x="4512258" y="1005757"/>
                </a:lnTo>
                <a:lnTo>
                  <a:pt x="4462735" y="1010656"/>
                </a:lnTo>
                <a:close/>
              </a:path>
            </a:pathLst>
          </a:custGeom>
          <a:solidFill>
            <a:srgbClr val="5CB5F9"/>
          </a:solidFill>
        </p:spPr>
        <p:txBody>
          <a:bodyPr wrap="square" lIns="0" tIns="0" rIns="0" bIns="0" rtlCol="0"/>
          <a:lstStyle/>
          <a:p>
            <a:endParaRPr/>
          </a:p>
        </p:txBody>
      </p:sp>
      <p:sp>
        <p:nvSpPr>
          <p:cNvPr id="16" name="object 16"/>
          <p:cNvSpPr txBox="1">
            <a:spLocks noGrp="1"/>
          </p:cNvSpPr>
          <p:nvPr>
            <p:ph type="title"/>
          </p:nvPr>
        </p:nvSpPr>
        <p:spPr>
          <a:xfrm>
            <a:off x="7063048" y="536955"/>
            <a:ext cx="4162425" cy="894080"/>
          </a:xfrm>
          <a:prstGeom prst="rect">
            <a:avLst/>
          </a:prstGeom>
        </p:spPr>
        <p:txBody>
          <a:bodyPr vert="horz" wrap="square" lIns="0" tIns="12065" rIns="0" bIns="0" rtlCol="0">
            <a:spAutoFit/>
          </a:bodyPr>
          <a:lstStyle/>
          <a:p>
            <a:pPr marL="12700">
              <a:lnSpc>
                <a:spcPct val="100000"/>
              </a:lnSpc>
              <a:spcBef>
                <a:spcPts val="95"/>
              </a:spcBef>
            </a:pPr>
            <a:r>
              <a:rPr spc="-65" dirty="0"/>
              <a:t>Int</a:t>
            </a:r>
            <a:r>
              <a:rPr lang="en-IN" spc="-65" dirty="0" err="1"/>
              <a:t>roduction</a:t>
            </a:r>
            <a:endParaRPr spc="-65" dirty="0"/>
          </a:p>
        </p:txBody>
      </p:sp>
      <p:sp>
        <p:nvSpPr>
          <p:cNvPr id="20" name="TextBox 19">
            <a:extLst>
              <a:ext uri="{FF2B5EF4-FFF2-40B4-BE49-F238E27FC236}">
                <a16:creationId xmlns:a16="http://schemas.microsoft.com/office/drawing/2014/main" id="{8F4EC8D0-6178-BEC5-15C0-2EB6391B0E68}"/>
              </a:ext>
            </a:extLst>
          </p:cNvPr>
          <p:cNvSpPr txBox="1"/>
          <p:nvPr/>
        </p:nvSpPr>
        <p:spPr>
          <a:xfrm>
            <a:off x="1014445" y="1779029"/>
            <a:ext cx="12685665" cy="729430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In today's fast-paced world, where multitasking and juggling numerous commitments are the norm, Todo app have become essential companions for enhancing productivity and efficiency. </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From managing work projects and household chores to tracking academic assignments and personal goals, Todo app offer a comprehensive solution for staying organized and focused.</a:t>
            </a:r>
          </a:p>
          <a:p>
            <a:pPr marL="571500" indent="-571500" algn="just">
              <a:buFont typeface="Arial" panose="020B0604020202020204" pitchFamily="34" charset="0"/>
              <a:buChar char="•"/>
            </a:pPr>
            <a:r>
              <a:rPr lang="en-US" sz="3600" dirty="0">
                <a:latin typeface="Arial" panose="020B0604020202020204" pitchFamily="34" charset="0"/>
                <a:cs typeface="Arial" panose="020B0604020202020204" pitchFamily="34" charset="0"/>
              </a:rPr>
              <a:t>By providing a clear roadmap of tasks and priorities, Todo app empower users to make informed decisions about how to allocate their time and resources, ultimately leading to greater success and fulfilment in both their personal and professional lives. </a:t>
            </a:r>
            <a:endParaRPr lang="en-IN" sz="3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496868" y="593002"/>
            <a:ext cx="5294630" cy="1010919"/>
          </a:xfrm>
          <a:custGeom>
            <a:avLst/>
            <a:gdLst/>
            <a:ahLst/>
            <a:cxnLst/>
            <a:rect l="l" t="t" r="r" b="b"/>
            <a:pathLst>
              <a:path w="5294630" h="1010919">
                <a:moveTo>
                  <a:pt x="5041561" y="1010656"/>
                </a:moveTo>
                <a:lnTo>
                  <a:pt x="252664" y="1010656"/>
                </a:lnTo>
                <a:lnTo>
                  <a:pt x="207247" y="1006586"/>
                </a:lnTo>
                <a:lnTo>
                  <a:pt x="164501" y="994849"/>
                </a:lnTo>
                <a:lnTo>
                  <a:pt x="125139" y="976160"/>
                </a:lnTo>
                <a:lnTo>
                  <a:pt x="89875" y="951233"/>
                </a:lnTo>
                <a:lnTo>
                  <a:pt x="59423" y="920781"/>
                </a:lnTo>
                <a:lnTo>
                  <a:pt x="34496" y="885517"/>
                </a:lnTo>
                <a:lnTo>
                  <a:pt x="15807" y="846155"/>
                </a:lnTo>
                <a:lnTo>
                  <a:pt x="4070" y="803409"/>
                </a:lnTo>
                <a:lnTo>
                  <a:pt x="0" y="757992"/>
                </a:lnTo>
                <a:lnTo>
                  <a:pt x="0" y="252664"/>
                </a:lnTo>
                <a:lnTo>
                  <a:pt x="4070" y="207247"/>
                </a:lnTo>
                <a:lnTo>
                  <a:pt x="15807" y="164501"/>
                </a:lnTo>
                <a:lnTo>
                  <a:pt x="34496" y="125139"/>
                </a:lnTo>
                <a:lnTo>
                  <a:pt x="59423" y="89875"/>
                </a:lnTo>
                <a:lnTo>
                  <a:pt x="89875" y="59423"/>
                </a:lnTo>
                <a:lnTo>
                  <a:pt x="125139" y="34496"/>
                </a:lnTo>
                <a:lnTo>
                  <a:pt x="164501" y="15807"/>
                </a:lnTo>
                <a:lnTo>
                  <a:pt x="207247" y="4070"/>
                </a:lnTo>
                <a:lnTo>
                  <a:pt x="252664" y="0"/>
                </a:lnTo>
                <a:lnTo>
                  <a:pt x="5041561" y="0"/>
                </a:lnTo>
                <a:lnTo>
                  <a:pt x="5091084" y="4899"/>
                </a:lnTo>
                <a:lnTo>
                  <a:pt x="5138252" y="19232"/>
                </a:lnTo>
                <a:lnTo>
                  <a:pt x="5181740" y="42450"/>
                </a:lnTo>
                <a:lnTo>
                  <a:pt x="5220222" y="74003"/>
                </a:lnTo>
                <a:lnTo>
                  <a:pt x="5251775" y="112485"/>
                </a:lnTo>
                <a:lnTo>
                  <a:pt x="5274993" y="155973"/>
                </a:lnTo>
                <a:lnTo>
                  <a:pt x="5289326" y="203141"/>
                </a:lnTo>
                <a:lnTo>
                  <a:pt x="5294226" y="252664"/>
                </a:lnTo>
                <a:lnTo>
                  <a:pt x="5294226" y="757992"/>
                </a:lnTo>
                <a:lnTo>
                  <a:pt x="5289326" y="807515"/>
                </a:lnTo>
                <a:lnTo>
                  <a:pt x="5274993" y="854683"/>
                </a:lnTo>
                <a:lnTo>
                  <a:pt x="5251775" y="898171"/>
                </a:lnTo>
                <a:lnTo>
                  <a:pt x="5220222" y="936653"/>
                </a:lnTo>
                <a:lnTo>
                  <a:pt x="5181740" y="968206"/>
                </a:lnTo>
                <a:lnTo>
                  <a:pt x="5138252" y="991424"/>
                </a:lnTo>
                <a:lnTo>
                  <a:pt x="5091084" y="1005757"/>
                </a:lnTo>
                <a:lnTo>
                  <a:pt x="5041561" y="1010656"/>
                </a:lnTo>
                <a:close/>
              </a:path>
            </a:pathLst>
          </a:custGeom>
          <a:solidFill>
            <a:srgbClr val="5CB5F9"/>
          </a:solidFill>
        </p:spPr>
        <p:txBody>
          <a:bodyPr wrap="square" lIns="0" tIns="0" rIns="0" bIns="0" rtlCol="0"/>
          <a:lstStyle/>
          <a:p>
            <a:endParaRPr/>
          </a:p>
        </p:txBody>
      </p:sp>
      <p:sp>
        <p:nvSpPr>
          <p:cNvPr id="3" name="object 3"/>
          <p:cNvSpPr txBox="1">
            <a:spLocks noGrp="1"/>
          </p:cNvSpPr>
          <p:nvPr>
            <p:ph type="title"/>
          </p:nvPr>
        </p:nvSpPr>
        <p:spPr>
          <a:xfrm>
            <a:off x="6773635" y="593001"/>
            <a:ext cx="4503965" cy="889346"/>
          </a:xfrm>
          <a:prstGeom prst="rect">
            <a:avLst/>
          </a:prstGeom>
        </p:spPr>
        <p:txBody>
          <a:bodyPr vert="horz" wrap="square" lIns="0" tIns="12065" rIns="0" bIns="0" rtlCol="0">
            <a:spAutoFit/>
          </a:bodyPr>
          <a:lstStyle/>
          <a:p>
            <a:pPr marL="12700">
              <a:lnSpc>
                <a:spcPct val="100000"/>
              </a:lnSpc>
              <a:spcBef>
                <a:spcPts val="95"/>
              </a:spcBef>
            </a:pPr>
            <a:r>
              <a:rPr lang="en-IN" spc="-175" dirty="0"/>
              <a:t>  </a:t>
            </a:r>
            <a:r>
              <a:rPr spc="-175" dirty="0"/>
              <a:t>D</a:t>
            </a:r>
            <a:r>
              <a:rPr lang="en-IN" spc="-175" dirty="0" err="1"/>
              <a:t>escription</a:t>
            </a:r>
            <a:endParaRPr spc="-175" dirty="0"/>
          </a:p>
        </p:txBody>
      </p:sp>
      <p:pic>
        <p:nvPicPr>
          <p:cNvPr id="4" name="object 4"/>
          <p:cNvPicPr/>
          <p:nvPr/>
        </p:nvPicPr>
        <p:blipFill>
          <a:blip r:embed="rId2" cstate="print"/>
          <a:stretch>
            <a:fillRect/>
          </a:stretch>
        </p:blipFill>
        <p:spPr>
          <a:xfrm>
            <a:off x="3240356" y="3482152"/>
            <a:ext cx="104774" cy="104774"/>
          </a:xfrm>
          <a:prstGeom prst="rect">
            <a:avLst/>
          </a:prstGeom>
        </p:spPr>
      </p:pic>
      <p:pic>
        <p:nvPicPr>
          <p:cNvPr id="5" name="object 5"/>
          <p:cNvPicPr/>
          <p:nvPr/>
        </p:nvPicPr>
        <p:blipFill>
          <a:blip r:embed="rId2" cstate="print"/>
          <a:stretch>
            <a:fillRect/>
          </a:stretch>
        </p:blipFill>
        <p:spPr>
          <a:xfrm>
            <a:off x="3240356" y="4044127"/>
            <a:ext cx="104774" cy="104774"/>
          </a:xfrm>
          <a:prstGeom prst="rect">
            <a:avLst/>
          </a:prstGeom>
        </p:spPr>
      </p:pic>
      <p:pic>
        <p:nvPicPr>
          <p:cNvPr id="6" name="object 6"/>
          <p:cNvPicPr/>
          <p:nvPr/>
        </p:nvPicPr>
        <p:blipFill>
          <a:blip r:embed="rId2" cstate="print"/>
          <a:stretch>
            <a:fillRect/>
          </a:stretch>
        </p:blipFill>
        <p:spPr>
          <a:xfrm>
            <a:off x="3240356" y="4606102"/>
            <a:ext cx="104774" cy="104774"/>
          </a:xfrm>
          <a:prstGeom prst="rect">
            <a:avLst/>
          </a:prstGeom>
        </p:spPr>
      </p:pic>
      <p:pic>
        <p:nvPicPr>
          <p:cNvPr id="7" name="object 7"/>
          <p:cNvPicPr/>
          <p:nvPr/>
        </p:nvPicPr>
        <p:blipFill>
          <a:blip r:embed="rId2" cstate="print"/>
          <a:stretch>
            <a:fillRect/>
          </a:stretch>
        </p:blipFill>
        <p:spPr>
          <a:xfrm>
            <a:off x="3240356" y="5796727"/>
            <a:ext cx="104774" cy="104774"/>
          </a:xfrm>
          <a:prstGeom prst="rect">
            <a:avLst/>
          </a:prstGeom>
        </p:spPr>
      </p:pic>
      <p:pic>
        <p:nvPicPr>
          <p:cNvPr id="8" name="object 8"/>
          <p:cNvPicPr/>
          <p:nvPr/>
        </p:nvPicPr>
        <p:blipFill>
          <a:blip r:embed="rId3" cstate="print"/>
          <a:stretch>
            <a:fillRect/>
          </a:stretch>
        </p:blipFill>
        <p:spPr>
          <a:xfrm>
            <a:off x="3240356" y="6987351"/>
            <a:ext cx="104774" cy="104774"/>
          </a:xfrm>
          <a:prstGeom prst="rect">
            <a:avLst/>
          </a:prstGeom>
        </p:spPr>
      </p:pic>
      <p:pic>
        <p:nvPicPr>
          <p:cNvPr id="9" name="object 9"/>
          <p:cNvPicPr/>
          <p:nvPr/>
        </p:nvPicPr>
        <p:blipFill>
          <a:blip r:embed="rId3" cstate="print"/>
          <a:stretch>
            <a:fillRect/>
          </a:stretch>
        </p:blipFill>
        <p:spPr>
          <a:xfrm>
            <a:off x="3240356" y="8111301"/>
            <a:ext cx="104774" cy="104774"/>
          </a:xfrm>
          <a:prstGeom prst="rect">
            <a:avLst/>
          </a:prstGeom>
        </p:spPr>
      </p:pic>
      <p:pic>
        <p:nvPicPr>
          <p:cNvPr id="10" name="object 10"/>
          <p:cNvPicPr/>
          <p:nvPr/>
        </p:nvPicPr>
        <p:blipFill>
          <a:blip r:embed="rId2" cstate="print"/>
          <a:stretch>
            <a:fillRect/>
          </a:stretch>
        </p:blipFill>
        <p:spPr>
          <a:xfrm>
            <a:off x="3240356" y="8673276"/>
            <a:ext cx="104774" cy="104774"/>
          </a:xfrm>
          <a:prstGeom prst="rect">
            <a:avLst/>
          </a:prstGeom>
        </p:spPr>
      </p:pic>
      <p:sp>
        <p:nvSpPr>
          <p:cNvPr id="11" name="object 11"/>
          <p:cNvSpPr txBox="1">
            <a:spLocks noGrp="1"/>
          </p:cNvSpPr>
          <p:nvPr>
            <p:ph type="body" idx="1"/>
          </p:nvPr>
        </p:nvSpPr>
        <p:spPr>
          <a:xfrm>
            <a:off x="3060560" y="2471140"/>
            <a:ext cx="12166879" cy="6451125"/>
          </a:xfrm>
          <a:prstGeom prst="rect">
            <a:avLst/>
          </a:prstGeom>
        </p:spPr>
        <p:txBody>
          <a:bodyPr vert="horz" wrap="square" lIns="0" tIns="115570" rIns="0" bIns="0" rtlCol="0">
            <a:spAutoFit/>
          </a:bodyPr>
          <a:lstStyle/>
          <a:p>
            <a:pPr marL="245745">
              <a:lnSpc>
                <a:spcPct val="100000"/>
              </a:lnSpc>
              <a:spcBef>
                <a:spcPts val="910"/>
              </a:spcBef>
            </a:pPr>
            <a:r>
              <a:rPr spc="65" dirty="0"/>
              <a:t>C</a:t>
            </a:r>
            <a:r>
              <a:rPr spc="-175" dirty="0"/>
              <a:t>l</a:t>
            </a:r>
            <a:r>
              <a:rPr spc="-165" dirty="0"/>
              <a:t>o</a:t>
            </a:r>
            <a:r>
              <a:rPr spc="-254" dirty="0"/>
              <a:t>u</a:t>
            </a:r>
            <a:r>
              <a:rPr spc="-140" dirty="0"/>
              <a:t>d</a:t>
            </a:r>
            <a:r>
              <a:rPr spc="-330" dirty="0"/>
              <a:t> </a:t>
            </a:r>
            <a:r>
              <a:rPr spc="-175" dirty="0"/>
              <a:t>S</a:t>
            </a:r>
            <a:r>
              <a:rPr spc="-25" dirty="0"/>
              <a:t>e</a:t>
            </a:r>
            <a:r>
              <a:rPr spc="305" dirty="0"/>
              <a:t>r</a:t>
            </a:r>
            <a:r>
              <a:rPr spc="-45" dirty="0"/>
              <a:t>v</a:t>
            </a:r>
            <a:r>
              <a:rPr spc="-145" dirty="0"/>
              <a:t>i</a:t>
            </a:r>
            <a:r>
              <a:rPr spc="-60" dirty="0"/>
              <a:t>c</a:t>
            </a:r>
            <a:r>
              <a:rPr spc="-25" dirty="0"/>
              <a:t>e</a:t>
            </a:r>
            <a:r>
              <a:rPr spc="-215" dirty="0"/>
              <a:t>s</a:t>
            </a:r>
          </a:p>
          <a:p>
            <a:pPr marL="447040">
              <a:lnSpc>
                <a:spcPct val="100000"/>
              </a:lnSpc>
              <a:spcBef>
                <a:spcPts val="730"/>
              </a:spcBef>
            </a:pPr>
            <a:r>
              <a:rPr sz="3200" b="0" spc="60" dirty="0">
                <a:latin typeface="Trebuchet MS"/>
                <a:cs typeface="Trebuchet MS"/>
              </a:rPr>
              <a:t>A</a:t>
            </a:r>
            <a:r>
              <a:rPr sz="3200" b="0" spc="145" dirty="0">
                <a:latin typeface="Trebuchet MS"/>
                <a:cs typeface="Trebuchet MS"/>
              </a:rPr>
              <a:t>W</a:t>
            </a:r>
            <a:r>
              <a:rPr sz="3200" b="0" spc="265" dirty="0">
                <a:latin typeface="Trebuchet MS"/>
                <a:cs typeface="Trebuchet MS"/>
              </a:rPr>
              <a:t>S</a:t>
            </a:r>
            <a:r>
              <a:rPr sz="3200" b="0" spc="-250" dirty="0">
                <a:latin typeface="Trebuchet MS"/>
                <a:cs typeface="Trebuchet MS"/>
              </a:rPr>
              <a:t> </a:t>
            </a:r>
            <a:r>
              <a:rPr sz="3200" b="0" spc="-55" dirty="0">
                <a:latin typeface="Trebuchet MS"/>
                <a:cs typeface="Trebuchet MS"/>
              </a:rPr>
              <a:t>E</a:t>
            </a:r>
            <a:r>
              <a:rPr sz="3200" b="0" spc="-385" dirty="0">
                <a:latin typeface="Trebuchet MS"/>
                <a:cs typeface="Trebuchet MS"/>
              </a:rPr>
              <a:t>l</a:t>
            </a:r>
            <a:r>
              <a:rPr sz="3200" b="0" spc="55" dirty="0">
                <a:latin typeface="Trebuchet MS"/>
                <a:cs typeface="Trebuchet MS"/>
              </a:rPr>
              <a:t>a</a:t>
            </a:r>
            <a:r>
              <a:rPr sz="3200" b="0" spc="155" dirty="0">
                <a:latin typeface="Trebuchet MS"/>
                <a:cs typeface="Trebuchet MS"/>
              </a:rPr>
              <a:t>s</a:t>
            </a:r>
            <a:r>
              <a:rPr sz="3200" b="0" dirty="0">
                <a:latin typeface="Trebuchet MS"/>
                <a:cs typeface="Trebuchet MS"/>
              </a:rPr>
              <a:t>t</a:t>
            </a:r>
            <a:r>
              <a:rPr sz="3200" b="0" spc="-300" dirty="0">
                <a:latin typeface="Trebuchet MS"/>
                <a:cs typeface="Trebuchet MS"/>
              </a:rPr>
              <a:t>i</a:t>
            </a:r>
            <a:r>
              <a:rPr sz="3200" b="0" spc="65" dirty="0">
                <a:latin typeface="Trebuchet MS"/>
                <a:cs typeface="Trebuchet MS"/>
              </a:rPr>
              <a:t>c</a:t>
            </a:r>
            <a:r>
              <a:rPr sz="3200" b="0" spc="-250" dirty="0">
                <a:latin typeface="Trebuchet MS"/>
                <a:cs typeface="Trebuchet MS"/>
              </a:rPr>
              <a:t> </a:t>
            </a:r>
            <a:r>
              <a:rPr sz="3200" b="0" spc="100" dirty="0">
                <a:latin typeface="Trebuchet MS"/>
                <a:cs typeface="Trebuchet MS"/>
              </a:rPr>
              <a:t>B</a:t>
            </a:r>
            <a:r>
              <a:rPr sz="3200" b="0" spc="-85" dirty="0">
                <a:latin typeface="Trebuchet MS"/>
                <a:cs typeface="Trebuchet MS"/>
              </a:rPr>
              <a:t>e</a:t>
            </a:r>
            <a:r>
              <a:rPr sz="3200" b="0" spc="55" dirty="0">
                <a:latin typeface="Trebuchet MS"/>
                <a:cs typeface="Trebuchet MS"/>
              </a:rPr>
              <a:t>a</a:t>
            </a:r>
            <a:r>
              <a:rPr sz="3200" b="0" spc="-160" dirty="0">
                <a:latin typeface="Trebuchet MS"/>
                <a:cs typeface="Trebuchet MS"/>
              </a:rPr>
              <a:t>n</a:t>
            </a:r>
            <a:r>
              <a:rPr sz="3200" b="0" spc="155" dirty="0">
                <a:latin typeface="Trebuchet MS"/>
                <a:cs typeface="Trebuchet MS"/>
              </a:rPr>
              <a:t>s</a:t>
            </a:r>
            <a:r>
              <a:rPr sz="3200" b="0" dirty="0">
                <a:latin typeface="Trebuchet MS"/>
                <a:cs typeface="Trebuchet MS"/>
              </a:rPr>
              <a:t>t</a:t>
            </a:r>
            <a:r>
              <a:rPr sz="3200" b="0" spc="55" dirty="0">
                <a:latin typeface="Trebuchet MS"/>
                <a:cs typeface="Trebuchet MS"/>
              </a:rPr>
              <a:t>a</a:t>
            </a:r>
            <a:r>
              <a:rPr sz="3200" b="0" spc="-385" dirty="0">
                <a:latin typeface="Trebuchet MS"/>
                <a:cs typeface="Trebuchet MS"/>
              </a:rPr>
              <a:t>l</a:t>
            </a:r>
            <a:r>
              <a:rPr sz="3200" b="0" spc="-235" dirty="0">
                <a:latin typeface="Trebuchet MS"/>
                <a:cs typeface="Trebuchet MS"/>
              </a:rPr>
              <a:t>k</a:t>
            </a:r>
            <a:endParaRPr sz="3200" dirty="0">
              <a:latin typeface="Trebuchet MS"/>
              <a:cs typeface="Trebuchet MS"/>
            </a:endParaRPr>
          </a:p>
          <a:p>
            <a:pPr marL="347980" marR="2789555" indent="99060">
              <a:lnSpc>
                <a:spcPct val="113900"/>
              </a:lnSpc>
              <a:spcBef>
                <a:spcPts val="50"/>
              </a:spcBef>
            </a:pPr>
            <a:r>
              <a:rPr sz="3200" b="0" spc="60" dirty="0">
                <a:latin typeface="Trebuchet MS"/>
                <a:cs typeface="Trebuchet MS"/>
              </a:rPr>
              <a:t>A</a:t>
            </a:r>
            <a:r>
              <a:rPr sz="3200" b="0" spc="-80" dirty="0">
                <a:latin typeface="Trebuchet MS"/>
                <a:cs typeface="Trebuchet MS"/>
              </a:rPr>
              <a:t>m</a:t>
            </a:r>
            <a:r>
              <a:rPr sz="3200" b="0" spc="55" dirty="0">
                <a:latin typeface="Trebuchet MS"/>
                <a:cs typeface="Trebuchet MS"/>
              </a:rPr>
              <a:t>a</a:t>
            </a:r>
            <a:r>
              <a:rPr sz="3200" b="0" spc="-130" dirty="0">
                <a:latin typeface="Trebuchet MS"/>
                <a:cs typeface="Trebuchet MS"/>
              </a:rPr>
              <a:t>z</a:t>
            </a:r>
            <a:r>
              <a:rPr sz="3200" b="0" spc="15" dirty="0">
                <a:latin typeface="Trebuchet MS"/>
                <a:cs typeface="Trebuchet MS"/>
              </a:rPr>
              <a:t>o</a:t>
            </a:r>
            <a:r>
              <a:rPr sz="3200" b="0" spc="-155" dirty="0">
                <a:latin typeface="Trebuchet MS"/>
                <a:cs typeface="Trebuchet MS"/>
              </a:rPr>
              <a:t>n</a:t>
            </a:r>
            <a:r>
              <a:rPr sz="3200" b="0" spc="-250" dirty="0">
                <a:latin typeface="Trebuchet MS"/>
                <a:cs typeface="Trebuchet MS"/>
              </a:rPr>
              <a:t> </a:t>
            </a:r>
            <a:r>
              <a:rPr sz="3200" b="0" spc="135" dirty="0">
                <a:latin typeface="Trebuchet MS"/>
                <a:cs typeface="Trebuchet MS"/>
              </a:rPr>
              <a:t>R</a:t>
            </a:r>
            <a:r>
              <a:rPr sz="3200" b="0" spc="-85" dirty="0">
                <a:latin typeface="Trebuchet MS"/>
                <a:cs typeface="Trebuchet MS"/>
              </a:rPr>
              <a:t>e</a:t>
            </a:r>
            <a:r>
              <a:rPr sz="3200" b="0" spc="-385" dirty="0">
                <a:latin typeface="Trebuchet MS"/>
                <a:cs typeface="Trebuchet MS"/>
              </a:rPr>
              <a:t>l</a:t>
            </a:r>
            <a:r>
              <a:rPr sz="3200" b="0" spc="55" dirty="0">
                <a:latin typeface="Trebuchet MS"/>
                <a:cs typeface="Trebuchet MS"/>
              </a:rPr>
              <a:t>a</a:t>
            </a:r>
            <a:r>
              <a:rPr sz="3200" b="0" dirty="0">
                <a:latin typeface="Trebuchet MS"/>
                <a:cs typeface="Trebuchet MS"/>
              </a:rPr>
              <a:t>t</a:t>
            </a:r>
            <a:r>
              <a:rPr sz="3200" b="0" spc="-300" dirty="0">
                <a:latin typeface="Trebuchet MS"/>
                <a:cs typeface="Trebuchet MS"/>
              </a:rPr>
              <a:t>i</a:t>
            </a:r>
            <a:r>
              <a:rPr sz="3200" b="0" spc="15" dirty="0">
                <a:latin typeface="Trebuchet MS"/>
                <a:cs typeface="Trebuchet MS"/>
              </a:rPr>
              <a:t>o</a:t>
            </a:r>
            <a:r>
              <a:rPr sz="3200" b="0" spc="-160" dirty="0">
                <a:latin typeface="Trebuchet MS"/>
                <a:cs typeface="Trebuchet MS"/>
              </a:rPr>
              <a:t>n</a:t>
            </a:r>
            <a:r>
              <a:rPr sz="3200" b="0" spc="55" dirty="0">
                <a:latin typeface="Trebuchet MS"/>
                <a:cs typeface="Trebuchet MS"/>
              </a:rPr>
              <a:t>a</a:t>
            </a:r>
            <a:r>
              <a:rPr sz="3200" b="0" spc="-380" dirty="0">
                <a:latin typeface="Trebuchet MS"/>
                <a:cs typeface="Trebuchet MS"/>
              </a:rPr>
              <a:t>l</a:t>
            </a:r>
            <a:r>
              <a:rPr sz="3200" b="0" spc="-250" dirty="0">
                <a:latin typeface="Trebuchet MS"/>
                <a:cs typeface="Trebuchet MS"/>
              </a:rPr>
              <a:t> </a:t>
            </a:r>
            <a:r>
              <a:rPr sz="3200" b="0" spc="160" dirty="0">
                <a:latin typeface="Trebuchet MS"/>
                <a:cs typeface="Trebuchet MS"/>
              </a:rPr>
              <a:t>D</a:t>
            </a:r>
            <a:r>
              <a:rPr sz="3200" b="0" spc="55" dirty="0">
                <a:latin typeface="Trebuchet MS"/>
                <a:cs typeface="Trebuchet MS"/>
              </a:rPr>
              <a:t>a</a:t>
            </a:r>
            <a:r>
              <a:rPr sz="3200" b="0" dirty="0">
                <a:latin typeface="Trebuchet MS"/>
                <a:cs typeface="Trebuchet MS"/>
              </a:rPr>
              <a:t>t</a:t>
            </a:r>
            <a:r>
              <a:rPr sz="3200" b="0" spc="55" dirty="0">
                <a:latin typeface="Trebuchet MS"/>
                <a:cs typeface="Trebuchet MS"/>
              </a:rPr>
              <a:t>a</a:t>
            </a:r>
            <a:r>
              <a:rPr sz="3200" b="0" spc="-20" dirty="0">
                <a:latin typeface="Trebuchet MS"/>
                <a:cs typeface="Trebuchet MS"/>
              </a:rPr>
              <a:t>b</a:t>
            </a:r>
            <a:r>
              <a:rPr sz="3200" b="0" spc="55" dirty="0">
                <a:latin typeface="Trebuchet MS"/>
                <a:cs typeface="Trebuchet MS"/>
              </a:rPr>
              <a:t>a</a:t>
            </a:r>
            <a:r>
              <a:rPr sz="3200" b="0" spc="155" dirty="0">
                <a:latin typeface="Trebuchet MS"/>
                <a:cs typeface="Trebuchet MS"/>
              </a:rPr>
              <a:t>s</a:t>
            </a:r>
            <a:r>
              <a:rPr sz="3200" b="0" spc="-80" dirty="0">
                <a:latin typeface="Trebuchet MS"/>
                <a:cs typeface="Trebuchet MS"/>
              </a:rPr>
              <a:t>e</a:t>
            </a:r>
            <a:r>
              <a:rPr sz="3200" b="0" spc="-250" dirty="0">
                <a:latin typeface="Trebuchet MS"/>
                <a:cs typeface="Trebuchet MS"/>
              </a:rPr>
              <a:t> </a:t>
            </a:r>
            <a:r>
              <a:rPr sz="3200" b="0" spc="260" dirty="0">
                <a:latin typeface="Trebuchet MS"/>
                <a:cs typeface="Trebuchet MS"/>
              </a:rPr>
              <a:t>S</a:t>
            </a:r>
            <a:r>
              <a:rPr sz="3200" b="0" spc="-85" dirty="0">
                <a:latin typeface="Trebuchet MS"/>
                <a:cs typeface="Trebuchet MS"/>
              </a:rPr>
              <a:t>e</a:t>
            </a:r>
            <a:r>
              <a:rPr sz="3200" b="0" spc="55" dirty="0">
                <a:latin typeface="Trebuchet MS"/>
                <a:cs typeface="Trebuchet MS"/>
              </a:rPr>
              <a:t>r</a:t>
            </a:r>
            <a:r>
              <a:rPr sz="3200" b="0" spc="-85" dirty="0">
                <a:latin typeface="Trebuchet MS"/>
                <a:cs typeface="Trebuchet MS"/>
              </a:rPr>
              <a:t>v</a:t>
            </a:r>
            <a:r>
              <a:rPr sz="3200" b="0" spc="-300" dirty="0">
                <a:latin typeface="Trebuchet MS"/>
                <a:cs typeface="Trebuchet MS"/>
              </a:rPr>
              <a:t>i</a:t>
            </a:r>
            <a:r>
              <a:rPr sz="3200" b="0" spc="60" dirty="0">
                <a:latin typeface="Trebuchet MS"/>
                <a:cs typeface="Trebuchet MS"/>
              </a:rPr>
              <a:t>c</a:t>
            </a:r>
            <a:r>
              <a:rPr sz="3200" b="0" spc="-80" dirty="0">
                <a:latin typeface="Trebuchet MS"/>
                <a:cs typeface="Trebuchet MS"/>
              </a:rPr>
              <a:t>e</a:t>
            </a:r>
            <a:r>
              <a:rPr sz="3200" b="0" spc="-250" dirty="0">
                <a:latin typeface="Trebuchet MS"/>
                <a:cs typeface="Trebuchet MS"/>
              </a:rPr>
              <a:t> </a:t>
            </a:r>
            <a:r>
              <a:rPr sz="3200" b="0" spc="-465" dirty="0">
                <a:latin typeface="Trebuchet MS"/>
                <a:cs typeface="Trebuchet MS"/>
              </a:rPr>
              <a:t>(</a:t>
            </a:r>
            <a:r>
              <a:rPr sz="3200" b="0" spc="60" dirty="0">
                <a:latin typeface="Trebuchet MS"/>
                <a:cs typeface="Trebuchet MS"/>
              </a:rPr>
              <a:t>A</a:t>
            </a:r>
            <a:r>
              <a:rPr sz="3200" b="0" spc="-80" dirty="0">
                <a:latin typeface="Trebuchet MS"/>
                <a:cs typeface="Trebuchet MS"/>
              </a:rPr>
              <a:t>m</a:t>
            </a:r>
            <a:r>
              <a:rPr sz="3200" b="0" spc="55" dirty="0">
                <a:latin typeface="Trebuchet MS"/>
                <a:cs typeface="Trebuchet MS"/>
              </a:rPr>
              <a:t>a</a:t>
            </a:r>
            <a:r>
              <a:rPr sz="3200" b="0" spc="-130" dirty="0">
                <a:latin typeface="Trebuchet MS"/>
                <a:cs typeface="Trebuchet MS"/>
              </a:rPr>
              <a:t>z</a:t>
            </a:r>
            <a:r>
              <a:rPr sz="3200" b="0" spc="15" dirty="0">
                <a:latin typeface="Trebuchet MS"/>
                <a:cs typeface="Trebuchet MS"/>
              </a:rPr>
              <a:t>o</a:t>
            </a:r>
            <a:r>
              <a:rPr sz="3200" b="0" spc="-155" dirty="0">
                <a:latin typeface="Trebuchet MS"/>
                <a:cs typeface="Trebuchet MS"/>
              </a:rPr>
              <a:t>n</a:t>
            </a:r>
            <a:r>
              <a:rPr sz="3200" b="0" spc="-250" dirty="0">
                <a:latin typeface="Trebuchet MS"/>
                <a:cs typeface="Trebuchet MS"/>
              </a:rPr>
              <a:t> </a:t>
            </a:r>
            <a:r>
              <a:rPr sz="3200" b="0" spc="135" dirty="0">
                <a:latin typeface="Trebuchet MS"/>
                <a:cs typeface="Trebuchet MS"/>
              </a:rPr>
              <a:t>R</a:t>
            </a:r>
            <a:r>
              <a:rPr sz="3200" b="0" spc="160" dirty="0">
                <a:latin typeface="Trebuchet MS"/>
                <a:cs typeface="Trebuchet MS"/>
              </a:rPr>
              <a:t>D</a:t>
            </a:r>
            <a:r>
              <a:rPr sz="3200" b="0" spc="260" dirty="0">
                <a:latin typeface="Trebuchet MS"/>
                <a:cs typeface="Trebuchet MS"/>
              </a:rPr>
              <a:t>S</a:t>
            </a:r>
            <a:r>
              <a:rPr sz="3200" b="0" spc="-405" dirty="0">
                <a:latin typeface="Trebuchet MS"/>
                <a:cs typeface="Trebuchet MS"/>
              </a:rPr>
              <a:t>)  </a:t>
            </a:r>
            <a:r>
              <a:rPr sz="3200" b="0" spc="-40" dirty="0">
                <a:latin typeface="Trebuchet MS"/>
                <a:cs typeface="Trebuchet MS"/>
              </a:rPr>
              <a:t>Amazon </a:t>
            </a:r>
            <a:r>
              <a:rPr sz="3200" b="0" spc="-100" dirty="0">
                <a:latin typeface="Trebuchet MS"/>
                <a:cs typeface="Trebuchet MS"/>
              </a:rPr>
              <a:t>Virtual </a:t>
            </a:r>
            <a:r>
              <a:rPr sz="3200" b="0" spc="-45" dirty="0">
                <a:latin typeface="Trebuchet MS"/>
                <a:cs typeface="Trebuchet MS"/>
              </a:rPr>
              <a:t>Private </a:t>
            </a:r>
            <a:r>
              <a:rPr sz="3200" b="0" spc="-50" dirty="0">
                <a:latin typeface="Trebuchet MS"/>
                <a:cs typeface="Trebuchet MS"/>
              </a:rPr>
              <a:t>Cloud </a:t>
            </a:r>
            <a:r>
              <a:rPr sz="3200" b="0" spc="-100" dirty="0">
                <a:latin typeface="Trebuchet MS"/>
                <a:cs typeface="Trebuchet MS"/>
              </a:rPr>
              <a:t>(Amazon </a:t>
            </a:r>
            <a:r>
              <a:rPr sz="3200" b="0" spc="-20" dirty="0">
                <a:latin typeface="Trebuchet MS"/>
                <a:cs typeface="Trebuchet MS"/>
              </a:rPr>
              <a:t>VPC) </a:t>
            </a:r>
            <a:r>
              <a:rPr sz="3200" b="0" spc="-15" dirty="0">
                <a:latin typeface="Trebuchet MS"/>
                <a:cs typeface="Trebuchet MS"/>
              </a:rPr>
              <a:t> </a:t>
            </a:r>
            <a:r>
              <a:rPr spc="325" dirty="0"/>
              <a:t>M</a:t>
            </a:r>
            <a:r>
              <a:rPr spc="-25" dirty="0"/>
              <a:t>e</a:t>
            </a:r>
            <a:r>
              <a:rPr spc="430" dirty="0"/>
              <a:t>t</a:t>
            </a:r>
            <a:r>
              <a:rPr spc="-254" dirty="0"/>
              <a:t>h</a:t>
            </a:r>
            <a:r>
              <a:rPr spc="-165" dirty="0"/>
              <a:t>o</a:t>
            </a:r>
            <a:r>
              <a:rPr spc="-140" dirty="0"/>
              <a:t>d</a:t>
            </a:r>
            <a:r>
              <a:rPr spc="-165" dirty="0"/>
              <a:t>o</a:t>
            </a:r>
            <a:r>
              <a:rPr spc="-175" dirty="0"/>
              <a:t>l</a:t>
            </a:r>
            <a:r>
              <a:rPr spc="-165" dirty="0"/>
              <a:t>o</a:t>
            </a:r>
            <a:r>
              <a:rPr spc="-140" dirty="0"/>
              <a:t>g</a:t>
            </a:r>
            <a:r>
              <a:rPr spc="-145" dirty="0"/>
              <a:t>i</a:t>
            </a:r>
            <a:r>
              <a:rPr spc="-25" dirty="0"/>
              <a:t>e</a:t>
            </a:r>
            <a:r>
              <a:rPr spc="-215" dirty="0"/>
              <a:t>s</a:t>
            </a:r>
            <a:r>
              <a:rPr spc="-330" dirty="0"/>
              <a:t> </a:t>
            </a:r>
            <a:r>
              <a:rPr spc="-145" dirty="0"/>
              <a:t>U</a:t>
            </a:r>
            <a:r>
              <a:rPr spc="-215" dirty="0"/>
              <a:t>s</a:t>
            </a:r>
            <a:r>
              <a:rPr spc="-25" dirty="0"/>
              <a:t>e</a:t>
            </a:r>
            <a:r>
              <a:rPr spc="-140" dirty="0"/>
              <a:t>d</a:t>
            </a:r>
            <a:endParaRPr sz="3200" dirty="0">
              <a:latin typeface="Trebuchet MS"/>
              <a:cs typeface="Trebuchet MS"/>
            </a:endParaRPr>
          </a:p>
          <a:p>
            <a:pPr marL="447040">
              <a:lnSpc>
                <a:spcPct val="100000"/>
              </a:lnSpc>
              <a:spcBef>
                <a:spcPts val="730"/>
              </a:spcBef>
            </a:pPr>
            <a:r>
              <a:rPr lang="en-IN" sz="3200" b="0" spc="260" dirty="0">
                <a:latin typeface="Arial" panose="020B0604020202020204" pitchFamily="34" charset="0"/>
                <a:cs typeface="Arial" panose="020B0604020202020204" pitchFamily="34" charset="0"/>
              </a:rPr>
              <a:t>GTD and kanban</a:t>
            </a:r>
            <a:endParaRPr sz="3200" b="0" dirty="0">
              <a:latin typeface="Arial" panose="020B0604020202020204" pitchFamily="34" charset="0"/>
              <a:cs typeface="Arial" panose="020B0604020202020204" pitchFamily="34" charset="0"/>
            </a:endParaRPr>
          </a:p>
          <a:p>
            <a:pPr marL="245745">
              <a:lnSpc>
                <a:spcPct val="100000"/>
              </a:lnSpc>
              <a:spcBef>
                <a:spcPts val="484"/>
              </a:spcBef>
            </a:pPr>
            <a:r>
              <a:rPr spc="-175" dirty="0"/>
              <a:t>S</a:t>
            </a:r>
            <a:r>
              <a:rPr spc="-165" dirty="0"/>
              <a:t>o</a:t>
            </a:r>
            <a:r>
              <a:rPr spc="400" dirty="0"/>
              <a:t>f</a:t>
            </a:r>
            <a:r>
              <a:rPr spc="430" dirty="0"/>
              <a:t>t</a:t>
            </a:r>
            <a:r>
              <a:rPr spc="170" dirty="0"/>
              <a:t>w</a:t>
            </a:r>
            <a:r>
              <a:rPr spc="125" dirty="0"/>
              <a:t>a</a:t>
            </a:r>
            <a:r>
              <a:rPr spc="305" dirty="0"/>
              <a:t>r</a:t>
            </a:r>
            <a:r>
              <a:rPr spc="-25" dirty="0"/>
              <a:t>e</a:t>
            </a:r>
            <a:r>
              <a:rPr spc="-330" dirty="0"/>
              <a:t> </a:t>
            </a:r>
            <a:r>
              <a:rPr spc="-145" dirty="0"/>
              <a:t>R</a:t>
            </a:r>
            <a:r>
              <a:rPr spc="-25" dirty="0"/>
              <a:t>e</a:t>
            </a:r>
            <a:r>
              <a:rPr spc="-140" dirty="0"/>
              <a:t>q</a:t>
            </a:r>
            <a:r>
              <a:rPr spc="-254" dirty="0"/>
              <a:t>u</a:t>
            </a:r>
            <a:r>
              <a:rPr spc="-145" dirty="0"/>
              <a:t>i</a:t>
            </a:r>
            <a:r>
              <a:rPr spc="305" dirty="0"/>
              <a:t>r</a:t>
            </a:r>
            <a:r>
              <a:rPr spc="-25" dirty="0"/>
              <a:t>e</a:t>
            </a:r>
            <a:r>
              <a:rPr spc="-155" dirty="0"/>
              <a:t>m</a:t>
            </a:r>
            <a:r>
              <a:rPr spc="-25" dirty="0"/>
              <a:t>e</a:t>
            </a:r>
            <a:r>
              <a:rPr spc="-254" dirty="0"/>
              <a:t>n</a:t>
            </a:r>
            <a:r>
              <a:rPr spc="430" dirty="0"/>
              <a:t>t</a:t>
            </a:r>
            <a:r>
              <a:rPr spc="-215" dirty="0"/>
              <a:t>s</a:t>
            </a:r>
          </a:p>
          <a:p>
            <a:pPr marL="447040" marR="5080">
              <a:lnSpc>
                <a:spcPct val="115199"/>
              </a:lnSpc>
              <a:spcBef>
                <a:spcPts val="145"/>
              </a:spcBef>
            </a:pPr>
            <a:r>
              <a:rPr sz="3200" b="0" spc="-40" dirty="0">
                <a:latin typeface="Trebuchet MS"/>
                <a:cs typeface="Trebuchet MS"/>
              </a:rPr>
              <a:t>Front-end</a:t>
            </a:r>
            <a:r>
              <a:rPr sz="3200" b="0" spc="-245" dirty="0">
                <a:latin typeface="Trebuchet MS"/>
                <a:cs typeface="Trebuchet MS"/>
              </a:rPr>
              <a:t> </a:t>
            </a:r>
            <a:r>
              <a:rPr sz="3200" b="0" spc="-120" dirty="0">
                <a:latin typeface="Trebuchet MS"/>
                <a:cs typeface="Trebuchet MS"/>
              </a:rPr>
              <a:t>Technologies:</a:t>
            </a:r>
            <a:r>
              <a:rPr sz="3200" b="0" spc="-240" dirty="0">
                <a:latin typeface="Trebuchet MS"/>
                <a:cs typeface="Trebuchet MS"/>
              </a:rPr>
              <a:t> </a:t>
            </a:r>
            <a:r>
              <a:rPr sz="3200" b="0" spc="170" dirty="0">
                <a:latin typeface="Trebuchet MS"/>
                <a:cs typeface="Trebuchet MS"/>
              </a:rPr>
              <a:t>-</a:t>
            </a:r>
            <a:r>
              <a:rPr sz="3200" b="0" spc="-245" dirty="0">
                <a:latin typeface="Trebuchet MS"/>
                <a:cs typeface="Trebuchet MS"/>
              </a:rPr>
              <a:t> </a:t>
            </a:r>
            <a:r>
              <a:rPr sz="3200" b="0" spc="-110" dirty="0">
                <a:latin typeface="Trebuchet MS"/>
                <a:cs typeface="Trebuchet MS"/>
              </a:rPr>
              <a:t>HTML5,</a:t>
            </a:r>
            <a:r>
              <a:rPr sz="3200" b="0" spc="-240" dirty="0">
                <a:latin typeface="Trebuchet MS"/>
                <a:cs typeface="Trebuchet MS"/>
              </a:rPr>
              <a:t> </a:t>
            </a:r>
            <a:r>
              <a:rPr sz="3200" b="0" spc="80" dirty="0">
                <a:latin typeface="Trebuchet MS"/>
                <a:cs typeface="Trebuchet MS"/>
              </a:rPr>
              <a:t>CSS3,</a:t>
            </a:r>
            <a:r>
              <a:rPr sz="3200" b="0" spc="-245" dirty="0">
                <a:latin typeface="Trebuchet MS"/>
                <a:cs typeface="Trebuchet MS"/>
              </a:rPr>
              <a:t> </a:t>
            </a:r>
            <a:r>
              <a:rPr sz="3200" b="0" spc="-40" dirty="0">
                <a:latin typeface="Trebuchet MS"/>
                <a:cs typeface="Trebuchet MS"/>
              </a:rPr>
              <a:t>and</a:t>
            </a:r>
            <a:r>
              <a:rPr sz="3200" b="0" spc="-240" dirty="0">
                <a:latin typeface="Trebuchet MS"/>
                <a:cs typeface="Trebuchet MS"/>
              </a:rPr>
              <a:t> </a:t>
            </a:r>
            <a:r>
              <a:rPr sz="3200" b="0" dirty="0">
                <a:latin typeface="Trebuchet MS"/>
                <a:cs typeface="Trebuchet MS"/>
              </a:rPr>
              <a:t>JavaScript</a:t>
            </a:r>
            <a:r>
              <a:rPr lang="en-IN" sz="3200" b="0" dirty="0">
                <a:latin typeface="Trebuchet MS"/>
                <a:cs typeface="Trebuchet MS"/>
              </a:rPr>
              <a:t> and Python(Flask)</a:t>
            </a:r>
            <a:r>
              <a:rPr sz="3200" b="0" spc="-245" dirty="0">
                <a:latin typeface="Trebuchet MS"/>
                <a:cs typeface="Trebuchet MS"/>
              </a:rPr>
              <a:t> </a:t>
            </a:r>
            <a:r>
              <a:rPr sz="3200" b="0" spc="65" dirty="0">
                <a:latin typeface="Trebuchet MS"/>
                <a:cs typeface="Trebuchet MS"/>
              </a:rPr>
              <a:t>for</a:t>
            </a:r>
            <a:r>
              <a:rPr sz="3200" b="0" spc="-245" dirty="0">
                <a:latin typeface="Trebuchet MS"/>
                <a:cs typeface="Trebuchet MS"/>
              </a:rPr>
              <a:t> </a:t>
            </a:r>
            <a:r>
              <a:rPr sz="3200" b="0" spc="-150" dirty="0">
                <a:latin typeface="Trebuchet MS"/>
                <a:cs typeface="Trebuchet MS"/>
              </a:rPr>
              <a:t>building </a:t>
            </a:r>
            <a:r>
              <a:rPr sz="3200" b="0" spc="-944" dirty="0">
                <a:latin typeface="Trebuchet MS"/>
                <a:cs typeface="Trebuchet MS"/>
              </a:rPr>
              <a:t> </a:t>
            </a:r>
            <a:r>
              <a:rPr sz="3200" b="0" dirty="0">
                <a:latin typeface="Trebuchet MS"/>
                <a:cs typeface="Trebuchet MS"/>
              </a:rPr>
              <a:t>t</a:t>
            </a:r>
            <a:r>
              <a:rPr sz="3200" b="0" spc="-160" dirty="0">
                <a:latin typeface="Trebuchet MS"/>
                <a:cs typeface="Trebuchet MS"/>
              </a:rPr>
              <a:t>h</a:t>
            </a:r>
            <a:r>
              <a:rPr sz="3200" b="0" spc="-80" dirty="0">
                <a:latin typeface="Trebuchet MS"/>
                <a:cs typeface="Trebuchet MS"/>
              </a:rPr>
              <a:t>e</a:t>
            </a:r>
            <a:r>
              <a:rPr sz="3200" b="0" spc="-250" dirty="0">
                <a:latin typeface="Trebuchet MS"/>
                <a:cs typeface="Trebuchet MS"/>
              </a:rPr>
              <a:t> </a:t>
            </a:r>
            <a:r>
              <a:rPr sz="3200" b="0" spc="-160" dirty="0">
                <a:latin typeface="Trebuchet MS"/>
                <a:cs typeface="Trebuchet MS"/>
              </a:rPr>
              <a:t>u</a:t>
            </a:r>
            <a:r>
              <a:rPr sz="3200" b="0" spc="155" dirty="0">
                <a:latin typeface="Trebuchet MS"/>
                <a:cs typeface="Trebuchet MS"/>
              </a:rPr>
              <a:t>s</a:t>
            </a:r>
            <a:r>
              <a:rPr sz="3200" b="0" spc="-85" dirty="0">
                <a:latin typeface="Trebuchet MS"/>
                <a:cs typeface="Trebuchet MS"/>
              </a:rPr>
              <a:t>e</a:t>
            </a:r>
            <a:r>
              <a:rPr sz="3200" b="0" spc="60" dirty="0">
                <a:latin typeface="Trebuchet MS"/>
                <a:cs typeface="Trebuchet MS"/>
              </a:rPr>
              <a:t>r</a:t>
            </a:r>
            <a:r>
              <a:rPr sz="3200" b="0" spc="-250" dirty="0">
                <a:latin typeface="Trebuchet MS"/>
                <a:cs typeface="Trebuchet MS"/>
              </a:rPr>
              <a:t> </a:t>
            </a:r>
            <a:r>
              <a:rPr sz="3200" b="0" spc="-300" dirty="0">
                <a:latin typeface="Trebuchet MS"/>
                <a:cs typeface="Trebuchet MS"/>
              </a:rPr>
              <a:t>i</a:t>
            </a:r>
            <a:r>
              <a:rPr sz="3200" b="0" spc="-160" dirty="0">
                <a:latin typeface="Trebuchet MS"/>
                <a:cs typeface="Trebuchet MS"/>
              </a:rPr>
              <a:t>n</a:t>
            </a:r>
            <a:r>
              <a:rPr sz="3200" b="0" dirty="0">
                <a:latin typeface="Trebuchet MS"/>
                <a:cs typeface="Trebuchet MS"/>
              </a:rPr>
              <a:t>t</a:t>
            </a:r>
            <a:r>
              <a:rPr sz="3200" b="0" spc="-85" dirty="0">
                <a:latin typeface="Trebuchet MS"/>
                <a:cs typeface="Trebuchet MS"/>
              </a:rPr>
              <a:t>e</a:t>
            </a:r>
            <a:r>
              <a:rPr sz="3200" b="0" spc="55" dirty="0">
                <a:latin typeface="Trebuchet MS"/>
                <a:cs typeface="Trebuchet MS"/>
              </a:rPr>
              <a:t>r</a:t>
            </a:r>
            <a:r>
              <a:rPr sz="3200" b="0" spc="114" dirty="0">
                <a:latin typeface="Trebuchet MS"/>
                <a:cs typeface="Trebuchet MS"/>
              </a:rPr>
              <a:t>f</a:t>
            </a:r>
            <a:r>
              <a:rPr sz="3200" b="0" spc="55" dirty="0">
                <a:latin typeface="Trebuchet MS"/>
                <a:cs typeface="Trebuchet MS"/>
              </a:rPr>
              <a:t>a</a:t>
            </a:r>
            <a:r>
              <a:rPr sz="3200" b="0" spc="60" dirty="0">
                <a:latin typeface="Trebuchet MS"/>
                <a:cs typeface="Trebuchet MS"/>
              </a:rPr>
              <a:t>c</a:t>
            </a:r>
            <a:r>
              <a:rPr sz="3200" b="0" spc="-80" dirty="0">
                <a:latin typeface="Trebuchet MS"/>
                <a:cs typeface="Trebuchet MS"/>
              </a:rPr>
              <a:t>e</a:t>
            </a:r>
            <a:endParaRPr sz="3200" dirty="0">
              <a:latin typeface="Trebuchet MS"/>
              <a:cs typeface="Trebuchet MS"/>
            </a:endParaRPr>
          </a:p>
          <a:p>
            <a:pPr marL="447040" marR="152400">
              <a:lnSpc>
                <a:spcPct val="115199"/>
              </a:lnSpc>
              <a:spcBef>
                <a:spcPts val="5"/>
              </a:spcBef>
            </a:pPr>
            <a:r>
              <a:rPr sz="3200" b="0" spc="-15" dirty="0">
                <a:latin typeface="Trebuchet MS"/>
                <a:cs typeface="Trebuchet MS"/>
              </a:rPr>
              <a:t>Back-end</a:t>
            </a:r>
            <a:r>
              <a:rPr sz="3200" b="0" spc="-245" dirty="0">
                <a:latin typeface="Trebuchet MS"/>
                <a:cs typeface="Trebuchet MS"/>
              </a:rPr>
              <a:t> </a:t>
            </a:r>
            <a:r>
              <a:rPr sz="3200" b="0" spc="-120" dirty="0">
                <a:latin typeface="Trebuchet MS"/>
                <a:cs typeface="Trebuchet MS"/>
              </a:rPr>
              <a:t>Technologies:</a:t>
            </a:r>
            <a:r>
              <a:rPr sz="3200" b="0" spc="-245" dirty="0">
                <a:latin typeface="Trebuchet MS"/>
                <a:cs typeface="Trebuchet MS"/>
              </a:rPr>
              <a:t> </a:t>
            </a:r>
            <a:r>
              <a:rPr sz="3200" b="0" spc="170" dirty="0">
                <a:latin typeface="Trebuchet MS"/>
                <a:cs typeface="Trebuchet MS"/>
              </a:rPr>
              <a:t>-</a:t>
            </a:r>
            <a:r>
              <a:rPr sz="3200" b="0" spc="-240" dirty="0">
                <a:latin typeface="Trebuchet MS"/>
                <a:cs typeface="Trebuchet MS"/>
              </a:rPr>
              <a:t> </a:t>
            </a:r>
            <a:r>
              <a:rPr lang="en-IN" sz="3200" b="0" spc="-5" dirty="0">
                <a:latin typeface="Trebuchet MS"/>
                <a:cs typeface="Trebuchet MS"/>
              </a:rPr>
              <a:t>MySQL </a:t>
            </a:r>
            <a:r>
              <a:rPr lang="en-IN" sz="3200" b="0" spc="-5" dirty="0" err="1">
                <a:latin typeface="Trebuchet MS"/>
                <a:cs typeface="Trebuchet MS"/>
              </a:rPr>
              <a:t>WorkBench</a:t>
            </a:r>
            <a:endParaRPr lang="en-IN" sz="3200" b="0" spc="-5" dirty="0">
              <a:latin typeface="Trebuchet MS"/>
              <a:cs typeface="Trebuchet MS"/>
            </a:endParaRPr>
          </a:p>
          <a:p>
            <a:pPr marL="447040" marR="152400">
              <a:lnSpc>
                <a:spcPct val="115199"/>
              </a:lnSpc>
              <a:spcBef>
                <a:spcPts val="5"/>
              </a:spcBef>
            </a:pPr>
            <a:r>
              <a:rPr sz="3200" b="0" spc="-950" dirty="0">
                <a:latin typeface="Trebuchet MS"/>
                <a:cs typeface="Trebuchet MS"/>
              </a:rPr>
              <a:t> </a:t>
            </a:r>
            <a:r>
              <a:rPr sz="3200" b="0" spc="160" dirty="0">
                <a:latin typeface="Trebuchet MS"/>
                <a:cs typeface="Trebuchet MS"/>
              </a:rPr>
              <a:t>D</a:t>
            </a:r>
            <a:r>
              <a:rPr sz="3200" b="0" spc="55" dirty="0">
                <a:latin typeface="Trebuchet MS"/>
                <a:cs typeface="Trebuchet MS"/>
              </a:rPr>
              <a:t>a</a:t>
            </a:r>
            <a:r>
              <a:rPr sz="3200" b="0" dirty="0">
                <a:latin typeface="Trebuchet MS"/>
                <a:cs typeface="Trebuchet MS"/>
              </a:rPr>
              <a:t>t</a:t>
            </a:r>
            <a:r>
              <a:rPr sz="3200" b="0" spc="55" dirty="0">
                <a:latin typeface="Trebuchet MS"/>
                <a:cs typeface="Trebuchet MS"/>
              </a:rPr>
              <a:t>a</a:t>
            </a:r>
            <a:r>
              <a:rPr sz="3200" b="0" spc="-20" dirty="0">
                <a:latin typeface="Trebuchet MS"/>
                <a:cs typeface="Trebuchet MS"/>
              </a:rPr>
              <a:t>b</a:t>
            </a:r>
            <a:r>
              <a:rPr sz="3200" b="0" spc="55" dirty="0">
                <a:latin typeface="Trebuchet MS"/>
                <a:cs typeface="Trebuchet MS"/>
              </a:rPr>
              <a:t>a</a:t>
            </a:r>
            <a:r>
              <a:rPr sz="3200" b="0" spc="155" dirty="0">
                <a:latin typeface="Trebuchet MS"/>
                <a:cs typeface="Trebuchet MS"/>
              </a:rPr>
              <a:t>s</a:t>
            </a:r>
            <a:r>
              <a:rPr sz="3200" b="0" spc="-85" dirty="0">
                <a:latin typeface="Trebuchet MS"/>
                <a:cs typeface="Trebuchet MS"/>
              </a:rPr>
              <a:t>e</a:t>
            </a:r>
            <a:r>
              <a:rPr sz="3200" b="0" spc="-555" dirty="0">
                <a:latin typeface="Trebuchet MS"/>
                <a:cs typeface="Trebuchet MS"/>
              </a:rPr>
              <a:t>:</a:t>
            </a:r>
            <a:r>
              <a:rPr sz="3200" b="0" spc="-250" dirty="0">
                <a:latin typeface="Trebuchet MS"/>
                <a:cs typeface="Trebuchet MS"/>
              </a:rPr>
              <a:t> </a:t>
            </a:r>
            <a:r>
              <a:rPr sz="3200" b="0" spc="170" dirty="0">
                <a:latin typeface="Trebuchet MS"/>
                <a:cs typeface="Trebuchet MS"/>
              </a:rPr>
              <a:t>-</a:t>
            </a:r>
            <a:r>
              <a:rPr sz="3200" b="0" spc="-250" dirty="0">
                <a:latin typeface="Trebuchet MS"/>
                <a:cs typeface="Trebuchet MS"/>
              </a:rPr>
              <a:t> </a:t>
            </a:r>
            <a:r>
              <a:rPr sz="3200" b="0" spc="355" dirty="0">
                <a:latin typeface="Trebuchet MS"/>
                <a:cs typeface="Trebuchet MS"/>
              </a:rPr>
              <a:t>M</a:t>
            </a:r>
            <a:r>
              <a:rPr sz="3200" b="0" dirty="0">
                <a:latin typeface="Trebuchet MS"/>
                <a:cs typeface="Trebuchet MS"/>
              </a:rPr>
              <a:t>y</a:t>
            </a:r>
            <a:r>
              <a:rPr sz="3200" b="0" spc="260" dirty="0">
                <a:latin typeface="Trebuchet MS"/>
                <a:cs typeface="Trebuchet MS"/>
              </a:rPr>
              <a:t>S</a:t>
            </a:r>
            <a:r>
              <a:rPr sz="3200" b="0" spc="225" dirty="0">
                <a:latin typeface="Trebuchet MS"/>
                <a:cs typeface="Trebuchet MS"/>
              </a:rPr>
              <a:t>Q</a:t>
            </a:r>
            <a:r>
              <a:rPr sz="3200" b="0" spc="-160" dirty="0">
                <a:latin typeface="Trebuchet MS"/>
                <a:cs typeface="Trebuchet MS"/>
              </a:rPr>
              <a:t>L</a:t>
            </a:r>
            <a:r>
              <a:rPr sz="3200" b="0" spc="-250" dirty="0">
                <a:latin typeface="Trebuchet MS"/>
                <a:cs typeface="Trebuchet MS"/>
              </a:rPr>
              <a:t> </a:t>
            </a:r>
            <a:r>
              <a:rPr sz="3200" b="0" spc="-475" dirty="0">
                <a:latin typeface="Trebuchet MS"/>
                <a:cs typeface="Trebuchet MS"/>
              </a:rPr>
              <a:t>,</a:t>
            </a:r>
            <a:r>
              <a:rPr sz="3200" b="0" spc="470" dirty="0">
                <a:latin typeface="Trebuchet MS"/>
                <a:cs typeface="Trebuchet MS"/>
              </a:rPr>
              <a:t> </a:t>
            </a:r>
            <a:r>
              <a:rPr sz="3200" b="0" spc="135" dirty="0">
                <a:latin typeface="Trebuchet MS"/>
                <a:cs typeface="Trebuchet MS"/>
              </a:rPr>
              <a:t>R</a:t>
            </a:r>
            <a:r>
              <a:rPr sz="3200" b="0" spc="160" dirty="0">
                <a:latin typeface="Trebuchet MS"/>
                <a:cs typeface="Trebuchet MS"/>
              </a:rPr>
              <a:t>D</a:t>
            </a:r>
            <a:r>
              <a:rPr sz="3200" b="0" spc="265" dirty="0">
                <a:latin typeface="Trebuchet MS"/>
                <a:cs typeface="Trebuchet MS"/>
              </a:rPr>
              <a:t>S</a:t>
            </a:r>
            <a:endParaRPr sz="32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CAE7FF"/>
          </a:solidFill>
        </p:spPr>
        <p:txBody>
          <a:bodyPr wrap="square" lIns="0" tIns="0" rIns="0" bIns="0" rtlCol="0"/>
          <a:lstStyle/>
          <a:p>
            <a:endParaRPr/>
          </a:p>
        </p:txBody>
      </p:sp>
      <p:sp>
        <p:nvSpPr>
          <p:cNvPr id="3" name="object 3"/>
          <p:cNvSpPr/>
          <p:nvPr/>
        </p:nvSpPr>
        <p:spPr>
          <a:xfrm>
            <a:off x="0" y="9014726"/>
            <a:ext cx="459105" cy="1272540"/>
          </a:xfrm>
          <a:custGeom>
            <a:avLst/>
            <a:gdLst/>
            <a:ahLst/>
            <a:cxnLst/>
            <a:rect l="l" t="t" r="r" b="b"/>
            <a:pathLst>
              <a:path w="459105" h="1272540">
                <a:moveTo>
                  <a:pt x="212229" y="1237564"/>
                </a:moveTo>
                <a:lnTo>
                  <a:pt x="0" y="1237564"/>
                </a:lnTo>
                <a:lnTo>
                  <a:pt x="0" y="1272286"/>
                </a:lnTo>
                <a:lnTo>
                  <a:pt x="200240" y="1272286"/>
                </a:lnTo>
                <a:lnTo>
                  <a:pt x="212229" y="1237564"/>
                </a:lnTo>
                <a:close/>
              </a:path>
              <a:path w="459105" h="1272540">
                <a:moveTo>
                  <a:pt x="257695" y="1193076"/>
                </a:moveTo>
                <a:lnTo>
                  <a:pt x="255765" y="1183538"/>
                </a:lnTo>
                <a:lnTo>
                  <a:pt x="250507" y="1175740"/>
                </a:lnTo>
                <a:lnTo>
                  <a:pt x="242709" y="1170470"/>
                </a:lnTo>
                <a:lnTo>
                  <a:pt x="233172" y="1168552"/>
                </a:lnTo>
                <a:lnTo>
                  <a:pt x="0" y="1168552"/>
                </a:lnTo>
                <a:lnTo>
                  <a:pt x="0" y="1217612"/>
                </a:lnTo>
                <a:lnTo>
                  <a:pt x="233172" y="1217612"/>
                </a:lnTo>
                <a:lnTo>
                  <a:pt x="242709" y="1215682"/>
                </a:lnTo>
                <a:lnTo>
                  <a:pt x="250507" y="1210424"/>
                </a:lnTo>
                <a:lnTo>
                  <a:pt x="255765" y="1202626"/>
                </a:lnTo>
                <a:lnTo>
                  <a:pt x="257695" y="1193076"/>
                </a:lnTo>
                <a:close/>
              </a:path>
              <a:path w="459105" h="1272540">
                <a:moveTo>
                  <a:pt x="257695" y="1127658"/>
                </a:moveTo>
                <a:lnTo>
                  <a:pt x="255765" y="1118108"/>
                </a:lnTo>
                <a:lnTo>
                  <a:pt x="250507" y="1110310"/>
                </a:lnTo>
                <a:lnTo>
                  <a:pt x="242709" y="1105052"/>
                </a:lnTo>
                <a:lnTo>
                  <a:pt x="233172" y="1103122"/>
                </a:lnTo>
                <a:lnTo>
                  <a:pt x="0" y="1103122"/>
                </a:lnTo>
                <a:lnTo>
                  <a:pt x="0" y="1152194"/>
                </a:lnTo>
                <a:lnTo>
                  <a:pt x="233172" y="1152194"/>
                </a:lnTo>
                <a:lnTo>
                  <a:pt x="242709" y="1150264"/>
                </a:lnTo>
                <a:lnTo>
                  <a:pt x="250507" y="1145006"/>
                </a:lnTo>
                <a:lnTo>
                  <a:pt x="255765" y="1137208"/>
                </a:lnTo>
                <a:lnTo>
                  <a:pt x="257695" y="1127658"/>
                </a:lnTo>
                <a:close/>
              </a:path>
              <a:path w="459105" h="1272540">
                <a:moveTo>
                  <a:pt x="257695" y="1062228"/>
                </a:moveTo>
                <a:lnTo>
                  <a:pt x="255765" y="1052690"/>
                </a:lnTo>
                <a:lnTo>
                  <a:pt x="250507" y="1044892"/>
                </a:lnTo>
                <a:lnTo>
                  <a:pt x="242709" y="1039634"/>
                </a:lnTo>
                <a:lnTo>
                  <a:pt x="233172" y="1037704"/>
                </a:lnTo>
                <a:lnTo>
                  <a:pt x="0" y="1037704"/>
                </a:lnTo>
                <a:lnTo>
                  <a:pt x="0" y="1086764"/>
                </a:lnTo>
                <a:lnTo>
                  <a:pt x="233172" y="1086764"/>
                </a:lnTo>
                <a:lnTo>
                  <a:pt x="242709" y="1084834"/>
                </a:lnTo>
                <a:lnTo>
                  <a:pt x="250507" y="1079576"/>
                </a:lnTo>
                <a:lnTo>
                  <a:pt x="255765" y="1071778"/>
                </a:lnTo>
                <a:lnTo>
                  <a:pt x="257695" y="1062228"/>
                </a:lnTo>
                <a:close/>
              </a:path>
              <a:path w="459105" h="1272540">
                <a:moveTo>
                  <a:pt x="458482" y="372325"/>
                </a:moveTo>
                <a:lnTo>
                  <a:pt x="452539" y="323265"/>
                </a:lnTo>
                <a:lnTo>
                  <a:pt x="440804" y="276237"/>
                </a:lnTo>
                <a:lnTo>
                  <a:pt x="423659" y="231622"/>
                </a:lnTo>
                <a:lnTo>
                  <a:pt x="401485" y="189776"/>
                </a:lnTo>
                <a:lnTo>
                  <a:pt x="374637" y="151104"/>
                </a:lnTo>
                <a:lnTo>
                  <a:pt x="343509" y="115951"/>
                </a:lnTo>
                <a:lnTo>
                  <a:pt x="308457" y="84709"/>
                </a:lnTo>
                <a:lnTo>
                  <a:pt x="269862" y="57746"/>
                </a:lnTo>
                <a:lnTo>
                  <a:pt x="252514" y="48488"/>
                </a:lnTo>
                <a:lnTo>
                  <a:pt x="228092" y="35445"/>
                </a:lnTo>
                <a:lnTo>
                  <a:pt x="183527" y="18173"/>
                </a:lnTo>
                <a:lnTo>
                  <a:pt x="136550" y="6299"/>
                </a:lnTo>
                <a:lnTo>
                  <a:pt x="87503" y="203"/>
                </a:lnTo>
                <a:lnTo>
                  <a:pt x="40386" y="0"/>
                </a:lnTo>
                <a:lnTo>
                  <a:pt x="0" y="4521"/>
                </a:lnTo>
                <a:lnTo>
                  <a:pt x="0" y="54610"/>
                </a:lnTo>
                <a:lnTo>
                  <a:pt x="9537" y="52412"/>
                </a:lnTo>
                <a:lnTo>
                  <a:pt x="62179" y="48488"/>
                </a:lnTo>
                <a:lnTo>
                  <a:pt x="69583" y="48488"/>
                </a:lnTo>
                <a:lnTo>
                  <a:pt x="77012" y="48717"/>
                </a:lnTo>
                <a:lnTo>
                  <a:pt x="130619" y="55283"/>
                </a:lnTo>
                <a:lnTo>
                  <a:pt x="174840" y="67487"/>
                </a:lnTo>
                <a:lnTo>
                  <a:pt x="216674" y="85344"/>
                </a:lnTo>
                <a:lnTo>
                  <a:pt x="255651" y="108369"/>
                </a:lnTo>
                <a:lnTo>
                  <a:pt x="291312" y="136105"/>
                </a:lnTo>
                <a:lnTo>
                  <a:pt x="323189" y="168084"/>
                </a:lnTo>
                <a:lnTo>
                  <a:pt x="350812" y="203835"/>
                </a:lnTo>
                <a:lnTo>
                  <a:pt x="373722" y="242887"/>
                </a:lnTo>
                <a:lnTo>
                  <a:pt x="391452" y="284772"/>
                </a:lnTo>
                <a:lnTo>
                  <a:pt x="403542" y="329031"/>
                </a:lnTo>
                <a:lnTo>
                  <a:pt x="409511" y="375208"/>
                </a:lnTo>
                <a:lnTo>
                  <a:pt x="408736" y="426999"/>
                </a:lnTo>
                <a:lnTo>
                  <a:pt x="400469" y="477558"/>
                </a:lnTo>
                <a:lnTo>
                  <a:pt x="384937" y="526161"/>
                </a:lnTo>
                <a:lnTo>
                  <a:pt x="362394" y="572020"/>
                </a:lnTo>
                <a:lnTo>
                  <a:pt x="333070" y="614413"/>
                </a:lnTo>
                <a:lnTo>
                  <a:pt x="303390" y="655739"/>
                </a:lnTo>
                <a:lnTo>
                  <a:pt x="278714" y="699884"/>
                </a:lnTo>
                <a:lnTo>
                  <a:pt x="259194" y="746340"/>
                </a:lnTo>
                <a:lnTo>
                  <a:pt x="245033" y="794600"/>
                </a:lnTo>
                <a:lnTo>
                  <a:pt x="236397" y="844156"/>
                </a:lnTo>
                <a:lnTo>
                  <a:pt x="233489" y="894511"/>
                </a:lnTo>
                <a:lnTo>
                  <a:pt x="233489" y="965365"/>
                </a:lnTo>
                <a:lnTo>
                  <a:pt x="225933" y="972908"/>
                </a:lnTo>
                <a:lnTo>
                  <a:pt x="0" y="972908"/>
                </a:lnTo>
                <a:lnTo>
                  <a:pt x="0" y="1021981"/>
                </a:lnTo>
                <a:lnTo>
                  <a:pt x="216636" y="1021981"/>
                </a:lnTo>
                <a:lnTo>
                  <a:pt x="242265" y="1016800"/>
                </a:lnTo>
                <a:lnTo>
                  <a:pt x="263220" y="1002652"/>
                </a:lnTo>
                <a:lnTo>
                  <a:pt x="277368" y="981697"/>
                </a:lnTo>
                <a:lnTo>
                  <a:pt x="282549" y="956068"/>
                </a:lnTo>
                <a:lnTo>
                  <a:pt x="282549" y="894511"/>
                </a:lnTo>
                <a:lnTo>
                  <a:pt x="286283" y="840841"/>
                </a:lnTo>
                <a:lnTo>
                  <a:pt x="297307" y="788301"/>
                </a:lnTo>
                <a:lnTo>
                  <a:pt x="315315" y="737666"/>
                </a:lnTo>
                <a:lnTo>
                  <a:pt x="340055" y="689711"/>
                </a:lnTo>
                <a:lnTo>
                  <a:pt x="371246" y="645236"/>
                </a:lnTo>
                <a:lnTo>
                  <a:pt x="399669" y="605231"/>
                </a:lnTo>
                <a:lnTo>
                  <a:pt x="422744" y="562368"/>
                </a:lnTo>
                <a:lnTo>
                  <a:pt x="440334" y="517144"/>
                </a:lnTo>
                <a:lnTo>
                  <a:pt x="452259" y="470065"/>
                </a:lnTo>
                <a:lnTo>
                  <a:pt x="458355" y="421627"/>
                </a:lnTo>
                <a:lnTo>
                  <a:pt x="458482" y="372325"/>
                </a:lnTo>
                <a:close/>
              </a:path>
            </a:pathLst>
          </a:custGeom>
          <a:solidFill>
            <a:srgbClr val="04092F"/>
          </a:solidFill>
        </p:spPr>
        <p:txBody>
          <a:bodyPr wrap="square" lIns="0" tIns="0" rIns="0" bIns="0" rtlCol="0"/>
          <a:lstStyle/>
          <a:p>
            <a:endParaRPr/>
          </a:p>
        </p:txBody>
      </p:sp>
      <p:sp>
        <p:nvSpPr>
          <p:cNvPr id="4" name="object 4"/>
          <p:cNvSpPr/>
          <p:nvPr/>
        </p:nvSpPr>
        <p:spPr>
          <a:xfrm>
            <a:off x="37879" y="8605245"/>
            <a:ext cx="49530" cy="303530"/>
          </a:xfrm>
          <a:custGeom>
            <a:avLst/>
            <a:gdLst/>
            <a:ahLst/>
            <a:cxnLst/>
            <a:rect l="l" t="t" r="r" b="b"/>
            <a:pathLst>
              <a:path w="49530" h="303529">
                <a:moveTo>
                  <a:pt x="24533" y="302911"/>
                </a:moveTo>
                <a:lnTo>
                  <a:pt x="14982" y="300982"/>
                </a:lnTo>
                <a:lnTo>
                  <a:pt x="7184" y="295724"/>
                </a:lnTo>
                <a:lnTo>
                  <a:pt x="1927" y="287927"/>
                </a:lnTo>
                <a:lnTo>
                  <a:pt x="0" y="278380"/>
                </a:lnTo>
                <a:lnTo>
                  <a:pt x="0" y="24530"/>
                </a:lnTo>
                <a:lnTo>
                  <a:pt x="1927" y="14983"/>
                </a:lnTo>
                <a:lnTo>
                  <a:pt x="7184" y="7186"/>
                </a:lnTo>
                <a:lnTo>
                  <a:pt x="14982" y="1928"/>
                </a:lnTo>
                <a:lnTo>
                  <a:pt x="24533" y="0"/>
                </a:lnTo>
                <a:lnTo>
                  <a:pt x="34083" y="1928"/>
                </a:lnTo>
                <a:lnTo>
                  <a:pt x="41880" y="7186"/>
                </a:lnTo>
                <a:lnTo>
                  <a:pt x="47137" y="14983"/>
                </a:lnTo>
                <a:lnTo>
                  <a:pt x="49065" y="24530"/>
                </a:lnTo>
                <a:lnTo>
                  <a:pt x="49065" y="278380"/>
                </a:lnTo>
                <a:lnTo>
                  <a:pt x="47137" y="287927"/>
                </a:lnTo>
                <a:lnTo>
                  <a:pt x="41880" y="295724"/>
                </a:lnTo>
                <a:lnTo>
                  <a:pt x="34083" y="300982"/>
                </a:lnTo>
                <a:lnTo>
                  <a:pt x="24533" y="302911"/>
                </a:lnTo>
                <a:close/>
              </a:path>
            </a:pathLst>
          </a:custGeom>
          <a:solidFill>
            <a:srgbClr val="04092F"/>
          </a:solidFill>
        </p:spPr>
        <p:txBody>
          <a:bodyPr wrap="square" lIns="0" tIns="0" rIns="0" bIns="0" rtlCol="0"/>
          <a:lstStyle/>
          <a:p>
            <a:endParaRPr/>
          </a:p>
        </p:txBody>
      </p:sp>
      <p:pic>
        <p:nvPicPr>
          <p:cNvPr id="5" name="object 5"/>
          <p:cNvPicPr/>
          <p:nvPr/>
        </p:nvPicPr>
        <p:blipFill>
          <a:blip r:embed="rId2" cstate="print"/>
          <a:stretch>
            <a:fillRect/>
          </a:stretch>
        </p:blipFill>
        <p:spPr>
          <a:xfrm>
            <a:off x="436642" y="8844771"/>
            <a:ext cx="228570" cy="228563"/>
          </a:xfrm>
          <a:prstGeom prst="rect">
            <a:avLst/>
          </a:prstGeom>
        </p:spPr>
      </p:pic>
      <p:sp>
        <p:nvSpPr>
          <p:cNvPr id="6" name="object 6"/>
          <p:cNvSpPr/>
          <p:nvPr/>
        </p:nvSpPr>
        <p:spPr>
          <a:xfrm>
            <a:off x="601839" y="9423039"/>
            <a:ext cx="302895" cy="49530"/>
          </a:xfrm>
          <a:custGeom>
            <a:avLst/>
            <a:gdLst/>
            <a:ahLst/>
            <a:cxnLst/>
            <a:rect l="l" t="t" r="r" b="b"/>
            <a:pathLst>
              <a:path w="302894" h="49529">
                <a:moveTo>
                  <a:pt x="278371" y="49063"/>
                </a:moveTo>
                <a:lnTo>
                  <a:pt x="24525" y="49063"/>
                </a:lnTo>
                <a:lnTo>
                  <a:pt x="14981" y="47136"/>
                </a:lnTo>
                <a:lnTo>
                  <a:pt x="7185" y="41879"/>
                </a:lnTo>
                <a:lnTo>
                  <a:pt x="1928" y="34082"/>
                </a:lnTo>
                <a:lnTo>
                  <a:pt x="0" y="24533"/>
                </a:lnTo>
                <a:lnTo>
                  <a:pt x="1928" y="14982"/>
                </a:lnTo>
                <a:lnTo>
                  <a:pt x="7185" y="7184"/>
                </a:lnTo>
                <a:lnTo>
                  <a:pt x="14981" y="1927"/>
                </a:lnTo>
                <a:lnTo>
                  <a:pt x="24525" y="0"/>
                </a:lnTo>
                <a:lnTo>
                  <a:pt x="278371" y="0"/>
                </a:lnTo>
                <a:lnTo>
                  <a:pt x="287914" y="1927"/>
                </a:lnTo>
                <a:lnTo>
                  <a:pt x="295710" y="7184"/>
                </a:lnTo>
                <a:lnTo>
                  <a:pt x="300968" y="14982"/>
                </a:lnTo>
                <a:lnTo>
                  <a:pt x="302897" y="24533"/>
                </a:lnTo>
                <a:lnTo>
                  <a:pt x="300968" y="34082"/>
                </a:lnTo>
                <a:lnTo>
                  <a:pt x="295710" y="41879"/>
                </a:lnTo>
                <a:lnTo>
                  <a:pt x="287914" y="47136"/>
                </a:lnTo>
                <a:lnTo>
                  <a:pt x="278371" y="49063"/>
                </a:lnTo>
                <a:close/>
              </a:path>
            </a:pathLst>
          </a:custGeom>
          <a:solidFill>
            <a:srgbClr val="04092F"/>
          </a:solidFill>
        </p:spPr>
        <p:txBody>
          <a:bodyPr wrap="square" lIns="0" tIns="0" rIns="0" bIns="0" rtlCol="0"/>
          <a:lstStyle/>
          <a:p>
            <a:endParaRPr/>
          </a:p>
        </p:txBody>
      </p:sp>
      <p:pic>
        <p:nvPicPr>
          <p:cNvPr id="7" name="object 7"/>
          <p:cNvPicPr/>
          <p:nvPr/>
        </p:nvPicPr>
        <p:blipFill>
          <a:blip r:embed="rId3" cstate="print"/>
          <a:stretch>
            <a:fillRect/>
          </a:stretch>
        </p:blipFill>
        <p:spPr>
          <a:xfrm>
            <a:off x="436645" y="9821806"/>
            <a:ext cx="228571" cy="228568"/>
          </a:xfrm>
          <a:prstGeom prst="rect">
            <a:avLst/>
          </a:prstGeom>
        </p:spPr>
      </p:pic>
      <p:pic>
        <p:nvPicPr>
          <p:cNvPr id="8" name="object 8"/>
          <p:cNvPicPr/>
          <p:nvPr/>
        </p:nvPicPr>
        <p:blipFill>
          <a:blip r:embed="rId4" cstate="print"/>
          <a:stretch>
            <a:fillRect/>
          </a:stretch>
        </p:blipFill>
        <p:spPr>
          <a:xfrm>
            <a:off x="16347459" y="8640254"/>
            <a:ext cx="1940540" cy="1638300"/>
          </a:xfrm>
          <a:prstGeom prst="rect">
            <a:avLst/>
          </a:prstGeom>
        </p:spPr>
      </p:pic>
      <p:pic>
        <p:nvPicPr>
          <p:cNvPr id="9" name="object 9"/>
          <p:cNvPicPr/>
          <p:nvPr/>
        </p:nvPicPr>
        <p:blipFill>
          <a:blip r:embed="rId5" cstate="print"/>
          <a:stretch>
            <a:fillRect/>
          </a:stretch>
        </p:blipFill>
        <p:spPr>
          <a:xfrm>
            <a:off x="0" y="156082"/>
            <a:ext cx="2440119" cy="1018540"/>
          </a:xfrm>
          <a:prstGeom prst="rect">
            <a:avLst/>
          </a:prstGeom>
        </p:spPr>
      </p:pic>
      <p:pic>
        <p:nvPicPr>
          <p:cNvPr id="10" name="object 10"/>
          <p:cNvPicPr/>
          <p:nvPr/>
        </p:nvPicPr>
        <p:blipFill>
          <a:blip r:embed="rId6" cstate="print"/>
          <a:stretch>
            <a:fillRect/>
          </a:stretch>
        </p:blipFill>
        <p:spPr>
          <a:xfrm>
            <a:off x="16271013" y="370913"/>
            <a:ext cx="1588557" cy="1666094"/>
          </a:xfrm>
          <a:prstGeom prst="rect">
            <a:avLst/>
          </a:prstGeom>
        </p:spPr>
      </p:pic>
      <p:sp>
        <p:nvSpPr>
          <p:cNvPr id="13" name="object 13"/>
          <p:cNvSpPr/>
          <p:nvPr/>
        </p:nvSpPr>
        <p:spPr>
          <a:xfrm>
            <a:off x="5737856" y="593002"/>
            <a:ext cx="6812280" cy="1010919"/>
          </a:xfrm>
          <a:custGeom>
            <a:avLst/>
            <a:gdLst/>
            <a:ahLst/>
            <a:cxnLst/>
            <a:rect l="l" t="t" r="r" b="b"/>
            <a:pathLst>
              <a:path w="6812280" h="1010919">
                <a:moveTo>
                  <a:pt x="6559586" y="1010656"/>
                </a:moveTo>
                <a:lnTo>
                  <a:pt x="252664" y="1010656"/>
                </a:lnTo>
                <a:lnTo>
                  <a:pt x="207247" y="1006586"/>
                </a:lnTo>
                <a:lnTo>
                  <a:pt x="164501" y="994849"/>
                </a:lnTo>
                <a:lnTo>
                  <a:pt x="125139" y="976160"/>
                </a:lnTo>
                <a:lnTo>
                  <a:pt x="89875" y="951233"/>
                </a:lnTo>
                <a:lnTo>
                  <a:pt x="59423" y="920781"/>
                </a:lnTo>
                <a:lnTo>
                  <a:pt x="34496" y="885517"/>
                </a:lnTo>
                <a:lnTo>
                  <a:pt x="15807" y="846155"/>
                </a:lnTo>
                <a:lnTo>
                  <a:pt x="4070" y="803409"/>
                </a:lnTo>
                <a:lnTo>
                  <a:pt x="0" y="757992"/>
                </a:lnTo>
                <a:lnTo>
                  <a:pt x="0" y="252664"/>
                </a:lnTo>
                <a:lnTo>
                  <a:pt x="4070" y="207247"/>
                </a:lnTo>
                <a:lnTo>
                  <a:pt x="15807" y="164501"/>
                </a:lnTo>
                <a:lnTo>
                  <a:pt x="34496" y="125139"/>
                </a:lnTo>
                <a:lnTo>
                  <a:pt x="59423" y="89875"/>
                </a:lnTo>
                <a:lnTo>
                  <a:pt x="89875" y="59423"/>
                </a:lnTo>
                <a:lnTo>
                  <a:pt x="125139" y="34496"/>
                </a:lnTo>
                <a:lnTo>
                  <a:pt x="164501" y="15807"/>
                </a:lnTo>
                <a:lnTo>
                  <a:pt x="207247" y="4070"/>
                </a:lnTo>
                <a:lnTo>
                  <a:pt x="252664" y="0"/>
                </a:lnTo>
                <a:lnTo>
                  <a:pt x="6559586" y="0"/>
                </a:lnTo>
                <a:lnTo>
                  <a:pt x="6609108" y="4899"/>
                </a:lnTo>
                <a:lnTo>
                  <a:pt x="6656276" y="19232"/>
                </a:lnTo>
                <a:lnTo>
                  <a:pt x="6699764" y="42450"/>
                </a:lnTo>
                <a:lnTo>
                  <a:pt x="6738246" y="74003"/>
                </a:lnTo>
                <a:lnTo>
                  <a:pt x="6769800" y="112485"/>
                </a:lnTo>
                <a:lnTo>
                  <a:pt x="6793017" y="155973"/>
                </a:lnTo>
                <a:lnTo>
                  <a:pt x="6807351" y="203141"/>
                </a:lnTo>
                <a:lnTo>
                  <a:pt x="6812250" y="252664"/>
                </a:lnTo>
                <a:lnTo>
                  <a:pt x="6812250" y="757992"/>
                </a:lnTo>
                <a:lnTo>
                  <a:pt x="6807351" y="807515"/>
                </a:lnTo>
                <a:lnTo>
                  <a:pt x="6793017" y="854683"/>
                </a:lnTo>
                <a:lnTo>
                  <a:pt x="6769800" y="898171"/>
                </a:lnTo>
                <a:lnTo>
                  <a:pt x="6738246" y="936653"/>
                </a:lnTo>
                <a:lnTo>
                  <a:pt x="6699764" y="968206"/>
                </a:lnTo>
                <a:lnTo>
                  <a:pt x="6656276" y="991424"/>
                </a:lnTo>
                <a:lnTo>
                  <a:pt x="6609108" y="1005757"/>
                </a:lnTo>
                <a:lnTo>
                  <a:pt x="6559586" y="1010656"/>
                </a:lnTo>
                <a:close/>
              </a:path>
            </a:pathLst>
          </a:custGeom>
          <a:solidFill>
            <a:srgbClr val="5CB5F9"/>
          </a:solidFill>
        </p:spPr>
        <p:txBody>
          <a:bodyPr wrap="square" lIns="0" tIns="0" rIns="0" bIns="0" rtlCol="0"/>
          <a:lstStyle/>
          <a:p>
            <a:endParaRPr/>
          </a:p>
        </p:txBody>
      </p:sp>
      <p:sp>
        <p:nvSpPr>
          <p:cNvPr id="14" name="object 1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IN" spc="-165" dirty="0"/>
              <a:t>   Implementation</a:t>
            </a:r>
            <a:endParaRPr spc="-165" dirty="0"/>
          </a:p>
        </p:txBody>
      </p:sp>
      <p:sp>
        <p:nvSpPr>
          <p:cNvPr id="15" name="object 15"/>
          <p:cNvSpPr txBox="1"/>
          <p:nvPr/>
        </p:nvSpPr>
        <p:spPr>
          <a:xfrm>
            <a:off x="11620826" y="3003835"/>
            <a:ext cx="2682240" cy="543560"/>
          </a:xfrm>
          <a:prstGeom prst="rect">
            <a:avLst/>
          </a:prstGeom>
        </p:spPr>
        <p:txBody>
          <a:bodyPr vert="horz" wrap="square" lIns="0" tIns="12700" rIns="0" bIns="0" rtlCol="0">
            <a:spAutoFit/>
          </a:bodyPr>
          <a:lstStyle/>
          <a:p>
            <a:pPr marL="12700">
              <a:lnSpc>
                <a:spcPct val="100000"/>
              </a:lnSpc>
              <a:spcBef>
                <a:spcPts val="100"/>
              </a:spcBef>
            </a:pPr>
            <a:r>
              <a:rPr sz="3400" b="1" spc="25" dirty="0">
                <a:solidFill>
                  <a:srgbClr val="04092F"/>
                </a:solidFill>
                <a:latin typeface="Arial"/>
                <a:cs typeface="Arial"/>
              </a:rPr>
              <a:t>LOGIN</a:t>
            </a:r>
            <a:r>
              <a:rPr sz="3400" b="1" spc="-215" dirty="0">
                <a:solidFill>
                  <a:srgbClr val="04092F"/>
                </a:solidFill>
                <a:latin typeface="Arial"/>
                <a:cs typeface="Arial"/>
              </a:rPr>
              <a:t> </a:t>
            </a:r>
            <a:r>
              <a:rPr sz="3400" b="1" spc="-114" dirty="0">
                <a:solidFill>
                  <a:srgbClr val="04092F"/>
                </a:solidFill>
                <a:latin typeface="Arial"/>
                <a:cs typeface="Arial"/>
              </a:rPr>
              <a:t>PAGE</a:t>
            </a:r>
            <a:endParaRPr sz="3400">
              <a:latin typeface="Arial"/>
              <a:cs typeface="Arial"/>
            </a:endParaRPr>
          </a:p>
        </p:txBody>
      </p:sp>
      <p:sp>
        <p:nvSpPr>
          <p:cNvPr id="16" name="object 16"/>
          <p:cNvSpPr txBox="1"/>
          <p:nvPr/>
        </p:nvSpPr>
        <p:spPr>
          <a:xfrm>
            <a:off x="3832110" y="2490120"/>
            <a:ext cx="3071495" cy="543560"/>
          </a:xfrm>
          <a:prstGeom prst="rect">
            <a:avLst/>
          </a:prstGeom>
        </p:spPr>
        <p:txBody>
          <a:bodyPr vert="horz" wrap="square" lIns="0" tIns="12700" rIns="0" bIns="0" rtlCol="0">
            <a:spAutoFit/>
          </a:bodyPr>
          <a:lstStyle/>
          <a:p>
            <a:pPr marL="12700">
              <a:lnSpc>
                <a:spcPct val="100000"/>
              </a:lnSpc>
              <a:spcBef>
                <a:spcPts val="100"/>
              </a:spcBef>
            </a:pPr>
            <a:r>
              <a:rPr sz="3400" b="1" spc="15" dirty="0">
                <a:solidFill>
                  <a:srgbClr val="04092F"/>
                </a:solidFill>
                <a:latin typeface="Arial"/>
                <a:cs typeface="Arial"/>
              </a:rPr>
              <a:t>SIGN</a:t>
            </a:r>
            <a:r>
              <a:rPr sz="3400" b="1" spc="-185" dirty="0">
                <a:solidFill>
                  <a:srgbClr val="04092F"/>
                </a:solidFill>
                <a:latin typeface="Arial"/>
                <a:cs typeface="Arial"/>
              </a:rPr>
              <a:t> </a:t>
            </a:r>
            <a:r>
              <a:rPr sz="3400" b="1" spc="30" dirty="0">
                <a:solidFill>
                  <a:srgbClr val="04092F"/>
                </a:solidFill>
                <a:latin typeface="Arial"/>
                <a:cs typeface="Arial"/>
              </a:rPr>
              <a:t>UP</a:t>
            </a:r>
            <a:r>
              <a:rPr sz="3400" b="1" spc="-180" dirty="0">
                <a:solidFill>
                  <a:srgbClr val="04092F"/>
                </a:solidFill>
                <a:latin typeface="Arial"/>
                <a:cs typeface="Arial"/>
              </a:rPr>
              <a:t> </a:t>
            </a:r>
            <a:r>
              <a:rPr sz="3400" b="1" spc="-114" dirty="0">
                <a:solidFill>
                  <a:srgbClr val="04092F"/>
                </a:solidFill>
                <a:latin typeface="Arial"/>
                <a:cs typeface="Arial"/>
              </a:rPr>
              <a:t>PAGE</a:t>
            </a:r>
            <a:endParaRPr sz="3400">
              <a:latin typeface="Arial"/>
              <a:cs typeface="Arial"/>
            </a:endParaRPr>
          </a:p>
        </p:txBody>
      </p:sp>
      <p:pic>
        <p:nvPicPr>
          <p:cNvPr id="19" name="image2.jpeg">
            <a:extLst>
              <a:ext uri="{FF2B5EF4-FFF2-40B4-BE49-F238E27FC236}">
                <a16:creationId xmlns:a16="http://schemas.microsoft.com/office/drawing/2014/main" id="{F24D1A74-E7C4-A7EA-C8C8-5F70DE1E4701}"/>
              </a:ext>
            </a:extLst>
          </p:cNvPr>
          <p:cNvPicPr>
            <a:picLocks noChangeAspect="1"/>
          </p:cNvPicPr>
          <p:nvPr/>
        </p:nvPicPr>
        <p:blipFill>
          <a:blip r:embed="rId7" cstate="print"/>
          <a:stretch>
            <a:fillRect/>
          </a:stretch>
        </p:blipFill>
        <p:spPr>
          <a:xfrm>
            <a:off x="9525000" y="4009022"/>
            <a:ext cx="7329746" cy="4239319"/>
          </a:xfrm>
          <a:prstGeom prst="rect">
            <a:avLst/>
          </a:prstGeom>
        </p:spPr>
      </p:pic>
      <p:pic>
        <p:nvPicPr>
          <p:cNvPr id="20" name="image3.jpeg">
            <a:extLst>
              <a:ext uri="{FF2B5EF4-FFF2-40B4-BE49-F238E27FC236}">
                <a16:creationId xmlns:a16="http://schemas.microsoft.com/office/drawing/2014/main" id="{540179F3-1B3D-2E91-EA64-339DF06EE3F1}"/>
              </a:ext>
            </a:extLst>
          </p:cNvPr>
          <p:cNvPicPr>
            <a:picLocks noChangeAspect="1"/>
          </p:cNvPicPr>
          <p:nvPr/>
        </p:nvPicPr>
        <p:blipFill>
          <a:blip r:embed="rId8" cstate="print"/>
          <a:stretch>
            <a:fillRect/>
          </a:stretch>
        </p:blipFill>
        <p:spPr>
          <a:xfrm>
            <a:off x="1761209" y="3286501"/>
            <a:ext cx="7278782" cy="42393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5737856" y="593002"/>
            <a:ext cx="6812280" cy="1010919"/>
          </a:xfrm>
          <a:custGeom>
            <a:avLst/>
            <a:gdLst/>
            <a:ahLst/>
            <a:cxnLst/>
            <a:rect l="l" t="t" r="r" b="b"/>
            <a:pathLst>
              <a:path w="6812280" h="1010919">
                <a:moveTo>
                  <a:pt x="6559586" y="1010656"/>
                </a:moveTo>
                <a:lnTo>
                  <a:pt x="252664" y="1010656"/>
                </a:lnTo>
                <a:lnTo>
                  <a:pt x="207247" y="1006586"/>
                </a:lnTo>
                <a:lnTo>
                  <a:pt x="164501" y="994849"/>
                </a:lnTo>
                <a:lnTo>
                  <a:pt x="125139" y="976160"/>
                </a:lnTo>
                <a:lnTo>
                  <a:pt x="89875" y="951233"/>
                </a:lnTo>
                <a:lnTo>
                  <a:pt x="59423" y="920781"/>
                </a:lnTo>
                <a:lnTo>
                  <a:pt x="34496" y="885517"/>
                </a:lnTo>
                <a:lnTo>
                  <a:pt x="15807" y="846155"/>
                </a:lnTo>
                <a:lnTo>
                  <a:pt x="4070" y="803409"/>
                </a:lnTo>
                <a:lnTo>
                  <a:pt x="0" y="757992"/>
                </a:lnTo>
                <a:lnTo>
                  <a:pt x="0" y="252664"/>
                </a:lnTo>
                <a:lnTo>
                  <a:pt x="4070" y="207247"/>
                </a:lnTo>
                <a:lnTo>
                  <a:pt x="15807" y="164501"/>
                </a:lnTo>
                <a:lnTo>
                  <a:pt x="34496" y="125139"/>
                </a:lnTo>
                <a:lnTo>
                  <a:pt x="59423" y="89875"/>
                </a:lnTo>
                <a:lnTo>
                  <a:pt x="89875" y="59423"/>
                </a:lnTo>
                <a:lnTo>
                  <a:pt x="125139" y="34496"/>
                </a:lnTo>
                <a:lnTo>
                  <a:pt x="164501" y="15807"/>
                </a:lnTo>
                <a:lnTo>
                  <a:pt x="207247" y="4070"/>
                </a:lnTo>
                <a:lnTo>
                  <a:pt x="252664" y="0"/>
                </a:lnTo>
                <a:lnTo>
                  <a:pt x="6559586" y="0"/>
                </a:lnTo>
                <a:lnTo>
                  <a:pt x="6609108" y="4899"/>
                </a:lnTo>
                <a:lnTo>
                  <a:pt x="6656276" y="19232"/>
                </a:lnTo>
                <a:lnTo>
                  <a:pt x="6699764" y="42450"/>
                </a:lnTo>
                <a:lnTo>
                  <a:pt x="6738246" y="74003"/>
                </a:lnTo>
                <a:lnTo>
                  <a:pt x="6769800" y="112485"/>
                </a:lnTo>
                <a:lnTo>
                  <a:pt x="6793017" y="155973"/>
                </a:lnTo>
                <a:lnTo>
                  <a:pt x="6807351" y="203141"/>
                </a:lnTo>
                <a:lnTo>
                  <a:pt x="6812250" y="252664"/>
                </a:lnTo>
                <a:lnTo>
                  <a:pt x="6812250" y="757992"/>
                </a:lnTo>
                <a:lnTo>
                  <a:pt x="6807351" y="807515"/>
                </a:lnTo>
                <a:lnTo>
                  <a:pt x="6793017" y="854683"/>
                </a:lnTo>
                <a:lnTo>
                  <a:pt x="6769800" y="898171"/>
                </a:lnTo>
                <a:lnTo>
                  <a:pt x="6738246" y="936653"/>
                </a:lnTo>
                <a:lnTo>
                  <a:pt x="6699764" y="968206"/>
                </a:lnTo>
                <a:lnTo>
                  <a:pt x="6656276" y="991424"/>
                </a:lnTo>
                <a:lnTo>
                  <a:pt x="6609108" y="1005757"/>
                </a:lnTo>
                <a:lnTo>
                  <a:pt x="6559586" y="1010656"/>
                </a:lnTo>
                <a:close/>
              </a:path>
            </a:pathLst>
          </a:custGeom>
          <a:solidFill>
            <a:srgbClr val="5CB5F9"/>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IN" spc="-165" dirty="0"/>
              <a:t>   </a:t>
            </a:r>
            <a:r>
              <a:rPr spc="-165" dirty="0"/>
              <a:t>I</a:t>
            </a:r>
            <a:r>
              <a:rPr lang="en-IN" spc="-165" dirty="0" err="1"/>
              <a:t>mplementation</a:t>
            </a:r>
            <a:endParaRPr spc="-165" dirty="0"/>
          </a:p>
        </p:txBody>
      </p:sp>
      <p:sp>
        <p:nvSpPr>
          <p:cNvPr id="6" name="object 6"/>
          <p:cNvSpPr txBox="1"/>
          <p:nvPr/>
        </p:nvSpPr>
        <p:spPr>
          <a:xfrm>
            <a:off x="1296979" y="1630064"/>
            <a:ext cx="2634615" cy="543560"/>
          </a:xfrm>
          <a:prstGeom prst="rect">
            <a:avLst/>
          </a:prstGeom>
        </p:spPr>
        <p:txBody>
          <a:bodyPr vert="horz" wrap="square" lIns="0" tIns="12700" rIns="0" bIns="0" rtlCol="0">
            <a:spAutoFit/>
          </a:bodyPr>
          <a:lstStyle/>
          <a:p>
            <a:pPr marL="12700">
              <a:lnSpc>
                <a:spcPct val="100000"/>
              </a:lnSpc>
              <a:spcBef>
                <a:spcPts val="100"/>
              </a:spcBef>
            </a:pPr>
            <a:r>
              <a:rPr sz="3400" b="1" spc="-175" dirty="0">
                <a:solidFill>
                  <a:srgbClr val="04092F"/>
                </a:solidFill>
                <a:latin typeface="Verdana"/>
                <a:cs typeface="Verdana"/>
              </a:rPr>
              <a:t>H</a:t>
            </a:r>
            <a:r>
              <a:rPr sz="3400" b="1" spc="-254" dirty="0">
                <a:solidFill>
                  <a:srgbClr val="04092F"/>
                </a:solidFill>
                <a:latin typeface="Verdana"/>
                <a:cs typeface="Verdana"/>
              </a:rPr>
              <a:t>O</a:t>
            </a:r>
            <a:r>
              <a:rPr sz="3400" b="1" spc="-95" dirty="0">
                <a:solidFill>
                  <a:srgbClr val="04092F"/>
                </a:solidFill>
                <a:latin typeface="Verdana"/>
                <a:cs typeface="Verdana"/>
              </a:rPr>
              <a:t>M</a:t>
            </a:r>
            <a:r>
              <a:rPr sz="3400" b="1" spc="-240" dirty="0">
                <a:solidFill>
                  <a:srgbClr val="04092F"/>
                </a:solidFill>
                <a:latin typeface="Verdana"/>
                <a:cs typeface="Verdana"/>
              </a:rPr>
              <a:t>E</a:t>
            </a:r>
            <a:r>
              <a:rPr sz="3400" b="1" spc="-365" dirty="0">
                <a:solidFill>
                  <a:srgbClr val="04092F"/>
                </a:solidFill>
                <a:latin typeface="Verdana"/>
                <a:cs typeface="Verdana"/>
              </a:rPr>
              <a:t> </a:t>
            </a:r>
            <a:r>
              <a:rPr sz="3400" b="1" spc="-280" dirty="0">
                <a:solidFill>
                  <a:srgbClr val="04092F"/>
                </a:solidFill>
                <a:latin typeface="Verdana"/>
                <a:cs typeface="Verdana"/>
              </a:rPr>
              <a:t>PA</a:t>
            </a:r>
            <a:r>
              <a:rPr sz="3400" b="1" spc="-235" dirty="0">
                <a:solidFill>
                  <a:srgbClr val="04092F"/>
                </a:solidFill>
                <a:latin typeface="Verdana"/>
                <a:cs typeface="Verdana"/>
              </a:rPr>
              <a:t>G</a:t>
            </a:r>
            <a:r>
              <a:rPr sz="3400" b="1" spc="-240" dirty="0">
                <a:solidFill>
                  <a:srgbClr val="04092F"/>
                </a:solidFill>
                <a:latin typeface="Verdana"/>
                <a:cs typeface="Verdana"/>
              </a:rPr>
              <a:t>E</a:t>
            </a:r>
            <a:endParaRPr sz="3400">
              <a:latin typeface="Verdana"/>
              <a:cs typeface="Verdana"/>
            </a:endParaRPr>
          </a:p>
        </p:txBody>
      </p:sp>
      <p:sp>
        <p:nvSpPr>
          <p:cNvPr id="7" name="object 7"/>
          <p:cNvSpPr txBox="1"/>
          <p:nvPr/>
        </p:nvSpPr>
        <p:spPr>
          <a:xfrm>
            <a:off x="11771039" y="5923640"/>
            <a:ext cx="4265930" cy="455295"/>
          </a:xfrm>
          <a:prstGeom prst="rect">
            <a:avLst/>
          </a:prstGeom>
        </p:spPr>
        <p:txBody>
          <a:bodyPr vert="horz" wrap="square" lIns="0" tIns="15240" rIns="0" bIns="0" rtlCol="0">
            <a:spAutoFit/>
          </a:bodyPr>
          <a:lstStyle/>
          <a:p>
            <a:pPr marL="12700">
              <a:lnSpc>
                <a:spcPct val="100000"/>
              </a:lnSpc>
              <a:spcBef>
                <a:spcPts val="120"/>
              </a:spcBef>
            </a:pPr>
            <a:r>
              <a:rPr sz="2800" b="1" spc="-140" dirty="0">
                <a:solidFill>
                  <a:srgbClr val="04092F"/>
                </a:solidFill>
                <a:latin typeface="Arial"/>
                <a:cs typeface="Arial"/>
              </a:rPr>
              <a:t>S</a:t>
            </a:r>
            <a:r>
              <a:rPr sz="2800" b="1" spc="-375" dirty="0">
                <a:solidFill>
                  <a:srgbClr val="04092F"/>
                </a:solidFill>
                <a:latin typeface="Arial"/>
                <a:cs typeface="Arial"/>
              </a:rPr>
              <a:t>E</a:t>
            </a:r>
            <a:r>
              <a:rPr sz="2800" b="1" spc="-330" dirty="0">
                <a:solidFill>
                  <a:srgbClr val="04092F"/>
                </a:solidFill>
                <a:latin typeface="Arial"/>
                <a:cs typeface="Arial"/>
              </a:rPr>
              <a:t>L</a:t>
            </a:r>
            <a:r>
              <a:rPr sz="2800" b="1" spc="-375" dirty="0">
                <a:solidFill>
                  <a:srgbClr val="04092F"/>
                </a:solidFill>
                <a:latin typeface="Arial"/>
                <a:cs typeface="Arial"/>
              </a:rPr>
              <a:t>E</a:t>
            </a:r>
            <a:r>
              <a:rPr sz="2800" b="1" spc="45" dirty="0">
                <a:solidFill>
                  <a:srgbClr val="04092F"/>
                </a:solidFill>
                <a:latin typeface="Arial"/>
                <a:cs typeface="Arial"/>
              </a:rPr>
              <a:t>C</a:t>
            </a:r>
            <a:r>
              <a:rPr sz="2800" b="1" spc="-90" dirty="0">
                <a:solidFill>
                  <a:srgbClr val="04092F"/>
                </a:solidFill>
                <a:latin typeface="Arial"/>
                <a:cs typeface="Arial"/>
              </a:rPr>
              <a:t>T</a:t>
            </a:r>
            <a:r>
              <a:rPr sz="2800" b="1" spc="-15" dirty="0">
                <a:solidFill>
                  <a:srgbClr val="04092F"/>
                </a:solidFill>
                <a:latin typeface="Arial"/>
                <a:cs typeface="Arial"/>
              </a:rPr>
              <a:t>I</a:t>
            </a:r>
            <a:r>
              <a:rPr sz="2800" b="1" spc="-5" dirty="0">
                <a:solidFill>
                  <a:srgbClr val="04092F"/>
                </a:solidFill>
                <a:latin typeface="Arial"/>
                <a:cs typeface="Arial"/>
              </a:rPr>
              <a:t>N</a:t>
            </a:r>
            <a:r>
              <a:rPr sz="2800" b="1" dirty="0">
                <a:solidFill>
                  <a:srgbClr val="04092F"/>
                </a:solidFill>
                <a:latin typeface="Arial"/>
                <a:cs typeface="Arial"/>
              </a:rPr>
              <a:t>G</a:t>
            </a:r>
            <a:r>
              <a:rPr sz="2800" b="1" spc="-254" dirty="0">
                <a:solidFill>
                  <a:srgbClr val="04092F"/>
                </a:solidFill>
                <a:latin typeface="Arial"/>
                <a:cs typeface="Arial"/>
              </a:rPr>
              <a:t> </a:t>
            </a:r>
            <a:r>
              <a:rPr lang="en-IN" sz="2800" b="1" spc="-114" dirty="0">
                <a:solidFill>
                  <a:srgbClr val="04092F"/>
                </a:solidFill>
                <a:latin typeface="Arial"/>
                <a:cs typeface="Arial"/>
              </a:rPr>
              <a:t>DRAWING</a:t>
            </a:r>
            <a:endParaRPr sz="2800" dirty="0">
              <a:latin typeface="Arial"/>
              <a:cs typeface="Arial"/>
            </a:endParaRPr>
          </a:p>
        </p:txBody>
      </p:sp>
      <p:pic>
        <p:nvPicPr>
          <p:cNvPr id="8" name="image4.jpeg">
            <a:extLst>
              <a:ext uri="{FF2B5EF4-FFF2-40B4-BE49-F238E27FC236}">
                <a16:creationId xmlns:a16="http://schemas.microsoft.com/office/drawing/2014/main" id="{20F2AD54-0C7E-3151-4D01-85FF1A3BF962}"/>
              </a:ext>
            </a:extLst>
          </p:cNvPr>
          <p:cNvPicPr>
            <a:picLocks noChangeAspect="1"/>
          </p:cNvPicPr>
          <p:nvPr/>
        </p:nvPicPr>
        <p:blipFill>
          <a:blip r:embed="rId2" cstate="print"/>
          <a:stretch>
            <a:fillRect/>
          </a:stretch>
        </p:blipFill>
        <p:spPr>
          <a:xfrm>
            <a:off x="1329636" y="2193143"/>
            <a:ext cx="7280964" cy="3940957"/>
          </a:xfrm>
          <a:prstGeom prst="rect">
            <a:avLst/>
          </a:prstGeom>
        </p:spPr>
      </p:pic>
      <p:pic>
        <p:nvPicPr>
          <p:cNvPr id="9" name="image5.jpeg">
            <a:extLst>
              <a:ext uri="{FF2B5EF4-FFF2-40B4-BE49-F238E27FC236}">
                <a16:creationId xmlns:a16="http://schemas.microsoft.com/office/drawing/2014/main" id="{BC0FB48A-BE4D-6559-5948-C880CDDF7235}"/>
              </a:ext>
            </a:extLst>
          </p:cNvPr>
          <p:cNvPicPr>
            <a:picLocks noChangeAspect="1"/>
          </p:cNvPicPr>
          <p:nvPr/>
        </p:nvPicPr>
        <p:blipFill>
          <a:blip r:embed="rId3" cstate="print"/>
          <a:stretch>
            <a:fillRect/>
          </a:stretch>
        </p:blipFill>
        <p:spPr>
          <a:xfrm>
            <a:off x="9982200" y="6743700"/>
            <a:ext cx="6054769" cy="30063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182298" y="2028188"/>
            <a:ext cx="786130" cy="773430"/>
            <a:chOff x="2182298" y="2028188"/>
            <a:chExt cx="786130" cy="773430"/>
          </a:xfrm>
        </p:grpSpPr>
        <p:sp>
          <p:nvSpPr>
            <p:cNvPr id="3" name="object 3"/>
            <p:cNvSpPr/>
            <p:nvPr/>
          </p:nvSpPr>
          <p:spPr>
            <a:xfrm>
              <a:off x="2258301" y="2091765"/>
              <a:ext cx="709930" cy="709930"/>
            </a:xfrm>
            <a:custGeom>
              <a:avLst/>
              <a:gdLst/>
              <a:ahLst/>
              <a:cxnLst/>
              <a:rect l="l" t="t" r="r" b="b"/>
              <a:pathLst>
                <a:path w="709930" h="709930">
                  <a:moveTo>
                    <a:pt x="709841" y="0"/>
                  </a:moveTo>
                  <a:lnTo>
                    <a:pt x="0" y="0"/>
                  </a:lnTo>
                  <a:lnTo>
                    <a:pt x="0" y="646264"/>
                  </a:lnTo>
                  <a:lnTo>
                    <a:pt x="0" y="709828"/>
                  </a:lnTo>
                  <a:lnTo>
                    <a:pt x="709841" y="709828"/>
                  </a:lnTo>
                  <a:lnTo>
                    <a:pt x="709841" y="646264"/>
                  </a:lnTo>
                  <a:lnTo>
                    <a:pt x="709841" y="0"/>
                  </a:lnTo>
                  <a:close/>
                </a:path>
              </a:pathLst>
            </a:custGeom>
            <a:solidFill>
              <a:srgbClr val="5CB5F9"/>
            </a:solidFill>
          </p:spPr>
          <p:txBody>
            <a:bodyPr wrap="square" lIns="0" tIns="0" rIns="0" bIns="0" rtlCol="0"/>
            <a:lstStyle/>
            <a:p>
              <a:endParaRPr/>
            </a:p>
          </p:txBody>
        </p:sp>
        <p:sp>
          <p:nvSpPr>
            <p:cNvPr id="4" name="object 4"/>
            <p:cNvSpPr/>
            <p:nvPr/>
          </p:nvSpPr>
          <p:spPr>
            <a:xfrm>
              <a:off x="2182298" y="2028188"/>
              <a:ext cx="709930" cy="709930"/>
            </a:xfrm>
            <a:custGeom>
              <a:avLst/>
              <a:gdLst/>
              <a:ahLst/>
              <a:cxnLst/>
              <a:rect l="l" t="t" r="r" b="b"/>
              <a:pathLst>
                <a:path w="709930" h="709930">
                  <a:moveTo>
                    <a:pt x="709834" y="709834"/>
                  </a:moveTo>
                  <a:lnTo>
                    <a:pt x="0" y="709834"/>
                  </a:lnTo>
                  <a:lnTo>
                    <a:pt x="0" y="0"/>
                  </a:lnTo>
                  <a:lnTo>
                    <a:pt x="709834" y="0"/>
                  </a:lnTo>
                  <a:lnTo>
                    <a:pt x="709834" y="709834"/>
                  </a:lnTo>
                  <a:close/>
                </a:path>
              </a:pathLst>
            </a:custGeom>
            <a:solidFill>
              <a:srgbClr val="04092F"/>
            </a:solidFill>
          </p:spPr>
          <p:txBody>
            <a:bodyPr wrap="square" lIns="0" tIns="0" rIns="0" bIns="0" rtlCol="0"/>
            <a:lstStyle/>
            <a:p>
              <a:endParaRPr/>
            </a:p>
          </p:txBody>
        </p:sp>
      </p:grpSp>
      <p:grpSp>
        <p:nvGrpSpPr>
          <p:cNvPr id="5" name="object 5"/>
          <p:cNvGrpSpPr/>
          <p:nvPr/>
        </p:nvGrpSpPr>
        <p:grpSpPr>
          <a:xfrm>
            <a:off x="2144292" y="3247982"/>
            <a:ext cx="786130" cy="773430"/>
            <a:chOff x="2144292" y="3247982"/>
            <a:chExt cx="786130" cy="773430"/>
          </a:xfrm>
        </p:grpSpPr>
        <p:sp>
          <p:nvSpPr>
            <p:cNvPr id="6" name="object 6"/>
            <p:cNvSpPr/>
            <p:nvPr/>
          </p:nvSpPr>
          <p:spPr>
            <a:xfrm>
              <a:off x="2220302" y="3311562"/>
              <a:ext cx="709930" cy="709930"/>
            </a:xfrm>
            <a:custGeom>
              <a:avLst/>
              <a:gdLst/>
              <a:ahLst/>
              <a:cxnLst/>
              <a:rect l="l" t="t" r="r" b="b"/>
              <a:pathLst>
                <a:path w="709930" h="709929">
                  <a:moveTo>
                    <a:pt x="709828" y="0"/>
                  </a:moveTo>
                  <a:lnTo>
                    <a:pt x="0" y="0"/>
                  </a:lnTo>
                  <a:lnTo>
                    <a:pt x="0" y="646264"/>
                  </a:lnTo>
                  <a:lnTo>
                    <a:pt x="0" y="709828"/>
                  </a:lnTo>
                  <a:lnTo>
                    <a:pt x="709828" y="709828"/>
                  </a:lnTo>
                  <a:lnTo>
                    <a:pt x="709828" y="646264"/>
                  </a:lnTo>
                  <a:lnTo>
                    <a:pt x="709828" y="0"/>
                  </a:lnTo>
                  <a:close/>
                </a:path>
              </a:pathLst>
            </a:custGeom>
            <a:solidFill>
              <a:srgbClr val="5CB5F9"/>
            </a:solidFill>
          </p:spPr>
          <p:txBody>
            <a:bodyPr wrap="square" lIns="0" tIns="0" rIns="0" bIns="0" rtlCol="0"/>
            <a:lstStyle/>
            <a:p>
              <a:endParaRPr/>
            </a:p>
          </p:txBody>
        </p:sp>
        <p:sp>
          <p:nvSpPr>
            <p:cNvPr id="7" name="object 7"/>
            <p:cNvSpPr/>
            <p:nvPr/>
          </p:nvSpPr>
          <p:spPr>
            <a:xfrm>
              <a:off x="2144292" y="3247982"/>
              <a:ext cx="709930" cy="709930"/>
            </a:xfrm>
            <a:custGeom>
              <a:avLst/>
              <a:gdLst/>
              <a:ahLst/>
              <a:cxnLst/>
              <a:rect l="l" t="t" r="r" b="b"/>
              <a:pathLst>
                <a:path w="709930" h="709929">
                  <a:moveTo>
                    <a:pt x="709834" y="709834"/>
                  </a:moveTo>
                  <a:lnTo>
                    <a:pt x="0" y="709834"/>
                  </a:lnTo>
                  <a:lnTo>
                    <a:pt x="0" y="0"/>
                  </a:lnTo>
                  <a:lnTo>
                    <a:pt x="709834" y="0"/>
                  </a:lnTo>
                  <a:lnTo>
                    <a:pt x="709834" y="709834"/>
                  </a:lnTo>
                  <a:close/>
                </a:path>
              </a:pathLst>
            </a:custGeom>
            <a:solidFill>
              <a:srgbClr val="04092F"/>
            </a:solidFill>
          </p:spPr>
          <p:txBody>
            <a:bodyPr wrap="square" lIns="0" tIns="0" rIns="0" bIns="0" rtlCol="0"/>
            <a:lstStyle/>
            <a:p>
              <a:endParaRPr/>
            </a:p>
          </p:txBody>
        </p:sp>
      </p:grpSp>
      <p:grpSp>
        <p:nvGrpSpPr>
          <p:cNvPr id="8" name="object 8"/>
          <p:cNvGrpSpPr/>
          <p:nvPr/>
        </p:nvGrpSpPr>
        <p:grpSpPr>
          <a:xfrm>
            <a:off x="2144292" y="4640395"/>
            <a:ext cx="786130" cy="773430"/>
            <a:chOff x="2144292" y="4640395"/>
            <a:chExt cx="786130" cy="773430"/>
          </a:xfrm>
        </p:grpSpPr>
        <p:sp>
          <p:nvSpPr>
            <p:cNvPr id="9" name="object 9"/>
            <p:cNvSpPr/>
            <p:nvPr/>
          </p:nvSpPr>
          <p:spPr>
            <a:xfrm>
              <a:off x="2220302" y="4703965"/>
              <a:ext cx="709930" cy="709930"/>
            </a:xfrm>
            <a:custGeom>
              <a:avLst/>
              <a:gdLst/>
              <a:ahLst/>
              <a:cxnLst/>
              <a:rect l="l" t="t" r="r" b="b"/>
              <a:pathLst>
                <a:path w="709930" h="709929">
                  <a:moveTo>
                    <a:pt x="709828" y="0"/>
                  </a:moveTo>
                  <a:lnTo>
                    <a:pt x="0" y="0"/>
                  </a:lnTo>
                  <a:lnTo>
                    <a:pt x="0" y="646264"/>
                  </a:lnTo>
                  <a:lnTo>
                    <a:pt x="0" y="709841"/>
                  </a:lnTo>
                  <a:lnTo>
                    <a:pt x="709828" y="709841"/>
                  </a:lnTo>
                  <a:lnTo>
                    <a:pt x="709828" y="646264"/>
                  </a:lnTo>
                  <a:lnTo>
                    <a:pt x="709828" y="0"/>
                  </a:lnTo>
                  <a:close/>
                </a:path>
              </a:pathLst>
            </a:custGeom>
            <a:solidFill>
              <a:srgbClr val="5CB5F9"/>
            </a:solidFill>
          </p:spPr>
          <p:txBody>
            <a:bodyPr wrap="square" lIns="0" tIns="0" rIns="0" bIns="0" rtlCol="0"/>
            <a:lstStyle/>
            <a:p>
              <a:endParaRPr/>
            </a:p>
          </p:txBody>
        </p:sp>
        <p:sp>
          <p:nvSpPr>
            <p:cNvPr id="10" name="object 10"/>
            <p:cNvSpPr/>
            <p:nvPr/>
          </p:nvSpPr>
          <p:spPr>
            <a:xfrm>
              <a:off x="2144292" y="4640395"/>
              <a:ext cx="709930" cy="709930"/>
            </a:xfrm>
            <a:custGeom>
              <a:avLst/>
              <a:gdLst/>
              <a:ahLst/>
              <a:cxnLst/>
              <a:rect l="l" t="t" r="r" b="b"/>
              <a:pathLst>
                <a:path w="709930" h="709929">
                  <a:moveTo>
                    <a:pt x="709834" y="709834"/>
                  </a:moveTo>
                  <a:lnTo>
                    <a:pt x="0" y="709834"/>
                  </a:lnTo>
                  <a:lnTo>
                    <a:pt x="0" y="0"/>
                  </a:lnTo>
                  <a:lnTo>
                    <a:pt x="709834" y="0"/>
                  </a:lnTo>
                  <a:lnTo>
                    <a:pt x="709834" y="709834"/>
                  </a:lnTo>
                  <a:close/>
                </a:path>
              </a:pathLst>
            </a:custGeom>
            <a:solidFill>
              <a:srgbClr val="04092F"/>
            </a:solidFill>
          </p:spPr>
          <p:txBody>
            <a:bodyPr wrap="square" lIns="0" tIns="0" rIns="0" bIns="0" rtlCol="0"/>
            <a:lstStyle/>
            <a:p>
              <a:endParaRPr/>
            </a:p>
          </p:txBody>
        </p:sp>
      </p:grpSp>
      <p:grpSp>
        <p:nvGrpSpPr>
          <p:cNvPr id="11" name="object 11"/>
          <p:cNvGrpSpPr/>
          <p:nvPr/>
        </p:nvGrpSpPr>
        <p:grpSpPr>
          <a:xfrm>
            <a:off x="2153723" y="6147222"/>
            <a:ext cx="786130" cy="772160"/>
            <a:chOff x="2153723" y="6147222"/>
            <a:chExt cx="786130" cy="772160"/>
          </a:xfrm>
        </p:grpSpPr>
        <p:sp>
          <p:nvSpPr>
            <p:cNvPr id="12" name="object 12"/>
            <p:cNvSpPr/>
            <p:nvPr/>
          </p:nvSpPr>
          <p:spPr>
            <a:xfrm>
              <a:off x="2229726" y="6147231"/>
              <a:ext cx="709930" cy="709930"/>
            </a:xfrm>
            <a:custGeom>
              <a:avLst/>
              <a:gdLst/>
              <a:ahLst/>
              <a:cxnLst/>
              <a:rect l="l" t="t" r="r" b="b"/>
              <a:pathLst>
                <a:path w="709930" h="709929">
                  <a:moveTo>
                    <a:pt x="709841" y="0"/>
                  </a:moveTo>
                  <a:lnTo>
                    <a:pt x="0" y="0"/>
                  </a:lnTo>
                  <a:lnTo>
                    <a:pt x="0" y="61937"/>
                  </a:lnTo>
                  <a:lnTo>
                    <a:pt x="0" y="709828"/>
                  </a:lnTo>
                  <a:lnTo>
                    <a:pt x="709841" y="709828"/>
                  </a:lnTo>
                  <a:lnTo>
                    <a:pt x="709841" y="61937"/>
                  </a:lnTo>
                  <a:lnTo>
                    <a:pt x="709841" y="0"/>
                  </a:lnTo>
                  <a:close/>
                </a:path>
              </a:pathLst>
            </a:custGeom>
            <a:solidFill>
              <a:srgbClr val="5CB5F9"/>
            </a:solidFill>
          </p:spPr>
          <p:txBody>
            <a:bodyPr wrap="square" lIns="0" tIns="0" rIns="0" bIns="0" rtlCol="0"/>
            <a:lstStyle/>
            <a:p>
              <a:endParaRPr/>
            </a:p>
          </p:txBody>
        </p:sp>
        <p:sp>
          <p:nvSpPr>
            <p:cNvPr id="13" name="object 13"/>
            <p:cNvSpPr/>
            <p:nvPr/>
          </p:nvSpPr>
          <p:spPr>
            <a:xfrm>
              <a:off x="2153723" y="6209163"/>
              <a:ext cx="709930" cy="709930"/>
            </a:xfrm>
            <a:custGeom>
              <a:avLst/>
              <a:gdLst/>
              <a:ahLst/>
              <a:cxnLst/>
              <a:rect l="l" t="t" r="r" b="b"/>
              <a:pathLst>
                <a:path w="709930" h="709929">
                  <a:moveTo>
                    <a:pt x="709834" y="709834"/>
                  </a:moveTo>
                  <a:lnTo>
                    <a:pt x="0" y="709834"/>
                  </a:lnTo>
                  <a:lnTo>
                    <a:pt x="0" y="0"/>
                  </a:lnTo>
                  <a:lnTo>
                    <a:pt x="709834" y="0"/>
                  </a:lnTo>
                  <a:lnTo>
                    <a:pt x="709834" y="709834"/>
                  </a:lnTo>
                  <a:close/>
                </a:path>
              </a:pathLst>
            </a:custGeom>
            <a:solidFill>
              <a:srgbClr val="04092F"/>
            </a:solidFill>
          </p:spPr>
          <p:txBody>
            <a:bodyPr wrap="square" lIns="0" tIns="0" rIns="0" bIns="0" rtlCol="0"/>
            <a:lstStyle/>
            <a:p>
              <a:endParaRPr/>
            </a:p>
          </p:txBody>
        </p:sp>
      </p:grpSp>
      <p:sp>
        <p:nvSpPr>
          <p:cNvPr id="14" name="object 14"/>
          <p:cNvSpPr/>
          <p:nvPr/>
        </p:nvSpPr>
        <p:spPr>
          <a:xfrm>
            <a:off x="5219779" y="640635"/>
            <a:ext cx="7848600" cy="1010919"/>
          </a:xfrm>
          <a:custGeom>
            <a:avLst/>
            <a:gdLst/>
            <a:ahLst/>
            <a:cxnLst/>
            <a:rect l="l" t="t" r="r" b="b"/>
            <a:pathLst>
              <a:path w="7848600" h="1010919">
                <a:moveTo>
                  <a:pt x="7595627" y="1010656"/>
                </a:moveTo>
                <a:lnTo>
                  <a:pt x="252664" y="1010656"/>
                </a:lnTo>
                <a:lnTo>
                  <a:pt x="207247" y="1006586"/>
                </a:lnTo>
                <a:lnTo>
                  <a:pt x="164501" y="994849"/>
                </a:lnTo>
                <a:lnTo>
                  <a:pt x="125139" y="976160"/>
                </a:lnTo>
                <a:lnTo>
                  <a:pt x="89875" y="951233"/>
                </a:lnTo>
                <a:lnTo>
                  <a:pt x="59423" y="920781"/>
                </a:lnTo>
                <a:lnTo>
                  <a:pt x="34496" y="885517"/>
                </a:lnTo>
                <a:lnTo>
                  <a:pt x="15807" y="846155"/>
                </a:lnTo>
                <a:lnTo>
                  <a:pt x="4070" y="803409"/>
                </a:lnTo>
                <a:lnTo>
                  <a:pt x="0" y="757992"/>
                </a:lnTo>
                <a:lnTo>
                  <a:pt x="0" y="252664"/>
                </a:lnTo>
                <a:lnTo>
                  <a:pt x="4070" y="207247"/>
                </a:lnTo>
                <a:lnTo>
                  <a:pt x="15807" y="164501"/>
                </a:lnTo>
                <a:lnTo>
                  <a:pt x="34496" y="125139"/>
                </a:lnTo>
                <a:lnTo>
                  <a:pt x="59423" y="89875"/>
                </a:lnTo>
                <a:lnTo>
                  <a:pt x="89875" y="59423"/>
                </a:lnTo>
                <a:lnTo>
                  <a:pt x="125139" y="34496"/>
                </a:lnTo>
                <a:lnTo>
                  <a:pt x="164501" y="15807"/>
                </a:lnTo>
                <a:lnTo>
                  <a:pt x="207247" y="4070"/>
                </a:lnTo>
                <a:lnTo>
                  <a:pt x="252664" y="0"/>
                </a:lnTo>
                <a:lnTo>
                  <a:pt x="7595627" y="0"/>
                </a:lnTo>
                <a:lnTo>
                  <a:pt x="7645150" y="4899"/>
                </a:lnTo>
                <a:lnTo>
                  <a:pt x="7692318" y="19232"/>
                </a:lnTo>
                <a:lnTo>
                  <a:pt x="7735805" y="42450"/>
                </a:lnTo>
                <a:lnTo>
                  <a:pt x="7774287" y="74003"/>
                </a:lnTo>
                <a:lnTo>
                  <a:pt x="7805841" y="112485"/>
                </a:lnTo>
                <a:lnTo>
                  <a:pt x="7829059" y="155973"/>
                </a:lnTo>
                <a:lnTo>
                  <a:pt x="7843392" y="203141"/>
                </a:lnTo>
                <a:lnTo>
                  <a:pt x="7848292" y="252664"/>
                </a:lnTo>
                <a:lnTo>
                  <a:pt x="7848292" y="757992"/>
                </a:lnTo>
                <a:lnTo>
                  <a:pt x="7843392" y="807515"/>
                </a:lnTo>
                <a:lnTo>
                  <a:pt x="7829059" y="854683"/>
                </a:lnTo>
                <a:lnTo>
                  <a:pt x="7805841" y="898171"/>
                </a:lnTo>
                <a:lnTo>
                  <a:pt x="7774287" y="936653"/>
                </a:lnTo>
                <a:lnTo>
                  <a:pt x="7735805" y="968206"/>
                </a:lnTo>
                <a:lnTo>
                  <a:pt x="7692318" y="991424"/>
                </a:lnTo>
                <a:lnTo>
                  <a:pt x="7645150" y="1005757"/>
                </a:lnTo>
                <a:lnTo>
                  <a:pt x="7595627" y="1010656"/>
                </a:lnTo>
                <a:close/>
              </a:path>
            </a:pathLst>
          </a:custGeom>
          <a:solidFill>
            <a:srgbClr val="5CB5F9"/>
          </a:solidFill>
        </p:spPr>
        <p:txBody>
          <a:bodyPr wrap="square" lIns="0" tIns="0" rIns="0" bIns="0" rtlCol="0"/>
          <a:lstStyle/>
          <a:p>
            <a:endParaRPr/>
          </a:p>
        </p:txBody>
      </p:sp>
      <p:sp>
        <p:nvSpPr>
          <p:cNvPr id="15" name="object 15"/>
          <p:cNvSpPr txBox="1">
            <a:spLocks noGrp="1"/>
          </p:cNvSpPr>
          <p:nvPr>
            <p:ph type="title"/>
          </p:nvPr>
        </p:nvSpPr>
        <p:spPr>
          <a:xfrm>
            <a:off x="5496547" y="584588"/>
            <a:ext cx="7294880" cy="894080"/>
          </a:xfrm>
          <a:prstGeom prst="rect">
            <a:avLst/>
          </a:prstGeom>
        </p:spPr>
        <p:txBody>
          <a:bodyPr vert="horz" wrap="square" lIns="0" tIns="12065" rIns="0" bIns="0" rtlCol="0">
            <a:spAutoFit/>
          </a:bodyPr>
          <a:lstStyle/>
          <a:p>
            <a:pPr marL="12700">
              <a:lnSpc>
                <a:spcPct val="100000"/>
              </a:lnSpc>
              <a:spcBef>
                <a:spcPts val="95"/>
              </a:spcBef>
            </a:pPr>
            <a:r>
              <a:rPr spc="-685" dirty="0"/>
              <a:t>L</a:t>
            </a:r>
            <a:r>
              <a:rPr lang="en-IN" spc="-780" dirty="0"/>
              <a:t>E</a:t>
            </a:r>
            <a:r>
              <a:rPr lang="en-IN" spc="-260" dirty="0"/>
              <a:t>AR</a:t>
            </a:r>
            <a:r>
              <a:rPr lang="en-IN" spc="-35" dirty="0"/>
              <a:t>N</a:t>
            </a:r>
            <a:r>
              <a:rPr lang="en-IN" spc="-45" dirty="0"/>
              <a:t>I</a:t>
            </a:r>
            <a:r>
              <a:rPr lang="en-IN" spc="-35" dirty="0"/>
              <a:t>N</a:t>
            </a:r>
            <a:r>
              <a:rPr lang="en-IN" spc="-30" dirty="0"/>
              <a:t>G</a:t>
            </a:r>
            <a:r>
              <a:rPr spc="-525" dirty="0"/>
              <a:t> </a:t>
            </a:r>
            <a:r>
              <a:rPr spc="10" dirty="0"/>
              <a:t>O</a:t>
            </a:r>
            <a:r>
              <a:rPr spc="-260" dirty="0"/>
              <a:t>U</a:t>
            </a:r>
            <a:r>
              <a:rPr spc="-200" dirty="0"/>
              <a:t>T</a:t>
            </a:r>
            <a:r>
              <a:rPr spc="65" dirty="0"/>
              <a:t>C</a:t>
            </a:r>
            <a:r>
              <a:rPr spc="10" dirty="0"/>
              <a:t>O</a:t>
            </a:r>
            <a:r>
              <a:rPr spc="470" dirty="0"/>
              <a:t>M</a:t>
            </a:r>
            <a:r>
              <a:rPr spc="-775" dirty="0"/>
              <a:t>E</a:t>
            </a:r>
          </a:p>
        </p:txBody>
      </p:sp>
      <p:grpSp>
        <p:nvGrpSpPr>
          <p:cNvPr id="16" name="object 16"/>
          <p:cNvGrpSpPr/>
          <p:nvPr/>
        </p:nvGrpSpPr>
        <p:grpSpPr>
          <a:xfrm>
            <a:off x="2144292" y="7661947"/>
            <a:ext cx="786130" cy="772160"/>
            <a:chOff x="2144292" y="7661947"/>
            <a:chExt cx="786130" cy="772160"/>
          </a:xfrm>
        </p:grpSpPr>
        <p:sp>
          <p:nvSpPr>
            <p:cNvPr id="17" name="object 17"/>
            <p:cNvSpPr/>
            <p:nvPr/>
          </p:nvSpPr>
          <p:spPr>
            <a:xfrm>
              <a:off x="2220302" y="7661947"/>
              <a:ext cx="709930" cy="709930"/>
            </a:xfrm>
            <a:custGeom>
              <a:avLst/>
              <a:gdLst/>
              <a:ahLst/>
              <a:cxnLst/>
              <a:rect l="l" t="t" r="r" b="b"/>
              <a:pathLst>
                <a:path w="709930" h="709929">
                  <a:moveTo>
                    <a:pt x="709828" y="0"/>
                  </a:moveTo>
                  <a:lnTo>
                    <a:pt x="0" y="0"/>
                  </a:lnTo>
                  <a:lnTo>
                    <a:pt x="0" y="61950"/>
                  </a:lnTo>
                  <a:lnTo>
                    <a:pt x="0" y="709841"/>
                  </a:lnTo>
                  <a:lnTo>
                    <a:pt x="709828" y="709841"/>
                  </a:lnTo>
                  <a:lnTo>
                    <a:pt x="709828" y="61950"/>
                  </a:lnTo>
                  <a:lnTo>
                    <a:pt x="709828" y="0"/>
                  </a:lnTo>
                  <a:close/>
                </a:path>
              </a:pathLst>
            </a:custGeom>
            <a:solidFill>
              <a:srgbClr val="5CB5F9"/>
            </a:solidFill>
          </p:spPr>
          <p:txBody>
            <a:bodyPr wrap="square" lIns="0" tIns="0" rIns="0" bIns="0" rtlCol="0"/>
            <a:lstStyle/>
            <a:p>
              <a:endParaRPr/>
            </a:p>
          </p:txBody>
        </p:sp>
        <p:sp>
          <p:nvSpPr>
            <p:cNvPr id="18" name="object 18"/>
            <p:cNvSpPr/>
            <p:nvPr/>
          </p:nvSpPr>
          <p:spPr>
            <a:xfrm>
              <a:off x="2144292" y="7723889"/>
              <a:ext cx="709930" cy="709930"/>
            </a:xfrm>
            <a:custGeom>
              <a:avLst/>
              <a:gdLst/>
              <a:ahLst/>
              <a:cxnLst/>
              <a:rect l="l" t="t" r="r" b="b"/>
              <a:pathLst>
                <a:path w="709930" h="709929">
                  <a:moveTo>
                    <a:pt x="709834" y="709834"/>
                  </a:moveTo>
                  <a:lnTo>
                    <a:pt x="0" y="709834"/>
                  </a:lnTo>
                  <a:lnTo>
                    <a:pt x="0" y="0"/>
                  </a:lnTo>
                  <a:lnTo>
                    <a:pt x="709834" y="0"/>
                  </a:lnTo>
                  <a:lnTo>
                    <a:pt x="709834" y="709834"/>
                  </a:lnTo>
                  <a:close/>
                </a:path>
              </a:pathLst>
            </a:custGeom>
            <a:solidFill>
              <a:srgbClr val="04092F"/>
            </a:solidFill>
          </p:spPr>
          <p:txBody>
            <a:bodyPr wrap="square" lIns="0" tIns="0" rIns="0" bIns="0" rtlCol="0"/>
            <a:lstStyle/>
            <a:p>
              <a:endParaRPr/>
            </a:p>
          </p:txBody>
        </p:sp>
      </p:grpSp>
      <p:grpSp>
        <p:nvGrpSpPr>
          <p:cNvPr id="19" name="object 19"/>
          <p:cNvGrpSpPr/>
          <p:nvPr/>
        </p:nvGrpSpPr>
        <p:grpSpPr>
          <a:xfrm>
            <a:off x="2153723" y="8872411"/>
            <a:ext cx="786130" cy="772160"/>
            <a:chOff x="2153723" y="8872411"/>
            <a:chExt cx="786130" cy="772160"/>
          </a:xfrm>
        </p:grpSpPr>
        <p:sp>
          <p:nvSpPr>
            <p:cNvPr id="20" name="object 20"/>
            <p:cNvSpPr/>
            <p:nvPr/>
          </p:nvSpPr>
          <p:spPr>
            <a:xfrm>
              <a:off x="2229726" y="8872422"/>
              <a:ext cx="709930" cy="709930"/>
            </a:xfrm>
            <a:custGeom>
              <a:avLst/>
              <a:gdLst/>
              <a:ahLst/>
              <a:cxnLst/>
              <a:rect l="l" t="t" r="r" b="b"/>
              <a:pathLst>
                <a:path w="709930" h="709929">
                  <a:moveTo>
                    <a:pt x="709841" y="0"/>
                  </a:moveTo>
                  <a:lnTo>
                    <a:pt x="0" y="0"/>
                  </a:lnTo>
                  <a:lnTo>
                    <a:pt x="0" y="61937"/>
                  </a:lnTo>
                  <a:lnTo>
                    <a:pt x="0" y="709828"/>
                  </a:lnTo>
                  <a:lnTo>
                    <a:pt x="709841" y="709828"/>
                  </a:lnTo>
                  <a:lnTo>
                    <a:pt x="709841" y="61937"/>
                  </a:lnTo>
                  <a:lnTo>
                    <a:pt x="709841" y="0"/>
                  </a:lnTo>
                  <a:close/>
                </a:path>
              </a:pathLst>
            </a:custGeom>
            <a:solidFill>
              <a:srgbClr val="5CB5F9"/>
            </a:solidFill>
          </p:spPr>
          <p:txBody>
            <a:bodyPr wrap="square" lIns="0" tIns="0" rIns="0" bIns="0" rtlCol="0"/>
            <a:lstStyle/>
            <a:p>
              <a:endParaRPr/>
            </a:p>
          </p:txBody>
        </p:sp>
        <p:sp>
          <p:nvSpPr>
            <p:cNvPr id="21" name="object 21"/>
            <p:cNvSpPr/>
            <p:nvPr/>
          </p:nvSpPr>
          <p:spPr>
            <a:xfrm>
              <a:off x="2153723" y="8934352"/>
              <a:ext cx="709930" cy="709930"/>
            </a:xfrm>
            <a:custGeom>
              <a:avLst/>
              <a:gdLst/>
              <a:ahLst/>
              <a:cxnLst/>
              <a:rect l="l" t="t" r="r" b="b"/>
              <a:pathLst>
                <a:path w="709930" h="709929">
                  <a:moveTo>
                    <a:pt x="709834" y="709834"/>
                  </a:moveTo>
                  <a:lnTo>
                    <a:pt x="0" y="709834"/>
                  </a:lnTo>
                  <a:lnTo>
                    <a:pt x="0" y="0"/>
                  </a:lnTo>
                  <a:lnTo>
                    <a:pt x="709834" y="0"/>
                  </a:lnTo>
                  <a:lnTo>
                    <a:pt x="709834" y="709834"/>
                  </a:lnTo>
                  <a:close/>
                </a:path>
              </a:pathLst>
            </a:custGeom>
            <a:solidFill>
              <a:srgbClr val="04092F"/>
            </a:solidFill>
          </p:spPr>
          <p:txBody>
            <a:bodyPr wrap="square" lIns="0" tIns="0" rIns="0" bIns="0" rtlCol="0"/>
            <a:lstStyle/>
            <a:p>
              <a:endParaRPr/>
            </a:p>
          </p:txBody>
        </p:sp>
      </p:grpSp>
      <p:sp>
        <p:nvSpPr>
          <p:cNvPr id="22" name="object 22"/>
          <p:cNvSpPr txBox="1"/>
          <p:nvPr/>
        </p:nvSpPr>
        <p:spPr>
          <a:xfrm>
            <a:off x="3384879" y="1939289"/>
            <a:ext cx="8808720" cy="7708200"/>
          </a:xfrm>
          <a:prstGeom prst="rect">
            <a:avLst/>
          </a:prstGeom>
        </p:spPr>
        <p:txBody>
          <a:bodyPr vert="horz" wrap="square" lIns="0" tIns="12700" rIns="0" bIns="0" rtlCol="0">
            <a:spAutoFit/>
          </a:bodyPr>
          <a:lstStyle/>
          <a:p>
            <a:pPr marL="12700">
              <a:lnSpc>
                <a:spcPct val="100000"/>
              </a:lnSpc>
              <a:spcBef>
                <a:spcPts val="100"/>
              </a:spcBef>
            </a:pPr>
            <a:r>
              <a:rPr lang="en-US" sz="3600" dirty="0">
                <a:effectLst/>
                <a:latin typeface="Arial" panose="020B0604020202020204" pitchFamily="34" charset="0"/>
                <a:ea typeface="Times New Roman" panose="02020603050405020304" pitchFamily="18" charset="0"/>
                <a:cs typeface="Arial" panose="020B0604020202020204" pitchFamily="34" charset="0"/>
              </a:rPr>
              <a:t>Stay Organized</a:t>
            </a:r>
            <a:endParaRPr lang="en-IN" sz="3600" dirty="0">
              <a:latin typeface="Arial" panose="020B0604020202020204" pitchFamily="34" charset="0"/>
              <a:cs typeface="Arial" panose="020B0604020202020204" pitchFamily="34" charset="0"/>
            </a:endParaRPr>
          </a:p>
          <a:p>
            <a:pPr marL="12700" marR="843280" indent="37465">
              <a:lnSpc>
                <a:spcPts val="10910"/>
              </a:lnSpc>
              <a:spcBef>
                <a:spcPts val="1315"/>
              </a:spcBef>
            </a:pPr>
            <a:r>
              <a:rPr lang="en-IN" sz="3600" dirty="0">
                <a:effectLst/>
                <a:latin typeface="Arial" panose="020B0604020202020204" pitchFamily="34" charset="0"/>
                <a:ea typeface="Times New Roman" panose="02020603050405020304" pitchFamily="18" charset="0"/>
                <a:cs typeface="Arial" panose="020B0604020202020204" pitchFamily="34" charset="0"/>
              </a:rPr>
              <a:t>Prioritize Tasks</a:t>
            </a:r>
            <a:endParaRPr lang="en-IN" sz="3600" spc="-210" dirty="0">
              <a:solidFill>
                <a:srgbClr val="04092F"/>
              </a:solidFill>
              <a:effectLst/>
              <a:latin typeface="Arial" panose="020B0604020202020204" pitchFamily="34" charset="0"/>
              <a:ea typeface="Times New Roman" panose="02020603050405020304" pitchFamily="18" charset="0"/>
              <a:cs typeface="Arial" panose="020B0604020202020204" pitchFamily="34" charset="0"/>
            </a:endParaRPr>
          </a:p>
          <a:p>
            <a:pPr marL="12700" marR="843280" indent="37465">
              <a:lnSpc>
                <a:spcPts val="10910"/>
              </a:lnSpc>
              <a:spcBef>
                <a:spcPts val="1315"/>
              </a:spcBef>
            </a:pPr>
            <a:r>
              <a:rPr lang="en-IN" sz="3600" spc="-145" dirty="0">
                <a:solidFill>
                  <a:srgbClr val="04092F"/>
                </a:solidFill>
                <a:latin typeface="Arial" panose="020B0604020202020204" pitchFamily="34" charset="0"/>
                <a:cs typeface="Arial" panose="020B0604020202020204" pitchFamily="34" charset="0"/>
              </a:rPr>
              <a:t>Meet Deadlines</a:t>
            </a:r>
            <a:endParaRPr sz="3600" dirty="0">
              <a:latin typeface="Arial" panose="020B0604020202020204" pitchFamily="34" charset="0"/>
              <a:cs typeface="Arial" panose="020B0604020202020204" pitchFamily="34" charset="0"/>
            </a:endParaRPr>
          </a:p>
          <a:p>
            <a:pPr>
              <a:lnSpc>
                <a:spcPct val="100000"/>
              </a:lnSpc>
              <a:spcBef>
                <a:spcPts val="25"/>
              </a:spcBef>
            </a:pPr>
            <a:endParaRPr sz="3650" dirty="0">
              <a:latin typeface="Lucida Sans Unicode"/>
              <a:cs typeface="Lucida Sans Unicode"/>
            </a:endParaRPr>
          </a:p>
          <a:p>
            <a:pPr marL="50165">
              <a:lnSpc>
                <a:spcPct val="100000"/>
              </a:lnSpc>
            </a:pPr>
            <a:r>
              <a:rPr lang="en-IN" sz="3600" spc="-15" dirty="0">
                <a:solidFill>
                  <a:srgbClr val="04092F"/>
                </a:solidFill>
                <a:latin typeface="Arial" panose="020B0604020202020204" pitchFamily="34" charset="0"/>
                <a:cs typeface="Arial" panose="020B0604020202020204" pitchFamily="34" charset="0"/>
              </a:rPr>
              <a:t>Reduce stress</a:t>
            </a:r>
            <a:endParaRPr sz="3600" dirty="0">
              <a:latin typeface="Arial" panose="020B0604020202020204" pitchFamily="34" charset="0"/>
              <a:cs typeface="Arial" panose="020B0604020202020204" pitchFamily="34" charset="0"/>
            </a:endParaRPr>
          </a:p>
          <a:p>
            <a:pPr marL="21590" marR="1463675" indent="-9525">
              <a:lnSpc>
                <a:spcPct val="220600"/>
              </a:lnSpc>
              <a:spcBef>
                <a:spcPts val="2395"/>
              </a:spcBef>
            </a:pPr>
            <a:r>
              <a:rPr lang="en-IN" sz="3600" spc="-95" dirty="0">
                <a:solidFill>
                  <a:srgbClr val="04092F"/>
                </a:solidFill>
                <a:latin typeface="Lucida Sans Unicode"/>
                <a:cs typeface="Lucida Sans Unicode"/>
              </a:rPr>
              <a:t>Increase Productivity</a:t>
            </a:r>
          </a:p>
          <a:p>
            <a:pPr marL="21590" marR="1463675" indent="-9525">
              <a:lnSpc>
                <a:spcPct val="220600"/>
              </a:lnSpc>
              <a:spcBef>
                <a:spcPts val="2395"/>
              </a:spcBef>
            </a:pPr>
            <a:r>
              <a:rPr lang="en-IN" sz="3600" spc="-95" dirty="0">
                <a:solidFill>
                  <a:srgbClr val="04092F"/>
                </a:solidFill>
                <a:latin typeface="Lucida Sans Unicode"/>
                <a:cs typeface="Lucida Sans Unicode"/>
              </a:rPr>
              <a:t>Access Task Anywhere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7400" y="4324350"/>
            <a:ext cx="6299200" cy="1638300"/>
          </a:xfrm>
          <a:prstGeom prst="rect">
            <a:avLst/>
          </a:prstGeom>
        </p:spPr>
        <p:txBody>
          <a:bodyPr vert="horz" wrap="square" lIns="0" tIns="16510" rIns="0" bIns="0" rtlCol="0">
            <a:spAutoFit/>
          </a:bodyPr>
          <a:lstStyle/>
          <a:p>
            <a:pPr marL="12700">
              <a:lnSpc>
                <a:spcPct val="100000"/>
              </a:lnSpc>
              <a:spcBef>
                <a:spcPts val="130"/>
              </a:spcBef>
            </a:pPr>
            <a:r>
              <a:rPr sz="10550" spc="-345" dirty="0"/>
              <a:t>T</a:t>
            </a:r>
            <a:r>
              <a:rPr sz="10550" spc="-770" dirty="0"/>
              <a:t>h</a:t>
            </a:r>
            <a:r>
              <a:rPr lang="en-IN" sz="10550" spc="335" dirty="0"/>
              <a:t>a</a:t>
            </a:r>
            <a:r>
              <a:rPr lang="en-IN" sz="10550" spc="-770" dirty="0"/>
              <a:t>n</a:t>
            </a:r>
            <a:r>
              <a:rPr sz="10550" spc="-390" dirty="0"/>
              <a:t>k</a:t>
            </a:r>
            <a:r>
              <a:rPr sz="10550" spc="-965" dirty="0"/>
              <a:t> </a:t>
            </a:r>
            <a:r>
              <a:rPr sz="10550" spc="-400" dirty="0"/>
              <a:t>Y</a:t>
            </a:r>
            <a:r>
              <a:rPr sz="10550" spc="-505" dirty="0"/>
              <a:t>o</a:t>
            </a:r>
            <a:r>
              <a:rPr sz="10550" spc="-765" dirty="0"/>
              <a:t>u</a:t>
            </a:r>
            <a:endParaRPr sz="10550" dirty="0"/>
          </a:p>
        </p:txBody>
      </p:sp>
      <p:sp>
        <p:nvSpPr>
          <p:cNvPr id="3" name="object 3"/>
          <p:cNvSpPr/>
          <p:nvPr/>
        </p:nvSpPr>
        <p:spPr>
          <a:xfrm>
            <a:off x="969345" y="8770794"/>
            <a:ext cx="31115" cy="188595"/>
          </a:xfrm>
          <a:custGeom>
            <a:avLst/>
            <a:gdLst/>
            <a:ahLst/>
            <a:cxnLst/>
            <a:rect l="l" t="t" r="r" b="b"/>
            <a:pathLst>
              <a:path w="31115" h="188595">
                <a:moveTo>
                  <a:pt x="23703" y="188531"/>
                </a:moveTo>
                <a:lnTo>
                  <a:pt x="15269" y="188531"/>
                </a:lnTo>
                <a:lnTo>
                  <a:pt x="6834" y="188531"/>
                </a:lnTo>
                <a:lnTo>
                  <a:pt x="0" y="181694"/>
                </a:lnTo>
                <a:lnTo>
                  <a:pt x="0" y="6837"/>
                </a:lnTo>
                <a:lnTo>
                  <a:pt x="6834" y="0"/>
                </a:lnTo>
                <a:lnTo>
                  <a:pt x="23703" y="0"/>
                </a:lnTo>
                <a:lnTo>
                  <a:pt x="30538" y="6837"/>
                </a:lnTo>
                <a:lnTo>
                  <a:pt x="30538" y="181694"/>
                </a:lnTo>
                <a:lnTo>
                  <a:pt x="23703" y="188531"/>
                </a:lnTo>
                <a:close/>
              </a:path>
            </a:pathLst>
          </a:custGeom>
          <a:solidFill>
            <a:srgbClr val="5CB5F9"/>
          </a:solidFill>
        </p:spPr>
        <p:txBody>
          <a:bodyPr wrap="square" lIns="0" tIns="0" rIns="0" bIns="0" rtlCol="0"/>
          <a:lstStyle/>
          <a:p>
            <a:endParaRPr/>
          </a:p>
        </p:txBody>
      </p:sp>
      <p:grpSp>
        <p:nvGrpSpPr>
          <p:cNvPr id="4" name="object 4"/>
          <p:cNvGrpSpPr/>
          <p:nvPr/>
        </p:nvGrpSpPr>
        <p:grpSpPr>
          <a:xfrm>
            <a:off x="460350" y="8918386"/>
            <a:ext cx="1049020" cy="916940"/>
            <a:chOff x="460350" y="8918386"/>
            <a:chExt cx="1049020" cy="916940"/>
          </a:xfrm>
        </p:grpSpPr>
        <p:sp>
          <p:nvSpPr>
            <p:cNvPr id="5" name="object 5"/>
            <p:cNvSpPr/>
            <p:nvPr/>
          </p:nvSpPr>
          <p:spPr>
            <a:xfrm>
              <a:off x="737650" y="9025776"/>
              <a:ext cx="494030" cy="636270"/>
            </a:xfrm>
            <a:custGeom>
              <a:avLst/>
              <a:gdLst/>
              <a:ahLst/>
              <a:cxnLst/>
              <a:rect l="l" t="t" r="r" b="b"/>
              <a:pathLst>
                <a:path w="494030" h="636270">
                  <a:moveTo>
                    <a:pt x="342957" y="635959"/>
                  </a:moveTo>
                  <a:lnTo>
                    <a:pt x="151274" y="635959"/>
                  </a:lnTo>
                  <a:lnTo>
                    <a:pt x="134885" y="632641"/>
                  </a:lnTo>
                  <a:lnTo>
                    <a:pt x="121486" y="623601"/>
                  </a:lnTo>
                  <a:lnTo>
                    <a:pt x="112444" y="610204"/>
                  </a:lnTo>
                  <a:lnTo>
                    <a:pt x="109127" y="593818"/>
                  </a:lnTo>
                  <a:lnTo>
                    <a:pt x="109127" y="555742"/>
                  </a:lnTo>
                  <a:lnTo>
                    <a:pt x="105491" y="514421"/>
                  </a:lnTo>
                  <a:lnTo>
                    <a:pt x="94719" y="474125"/>
                  </a:lnTo>
                  <a:lnTo>
                    <a:pt x="77007" y="435404"/>
                  </a:lnTo>
                  <a:lnTo>
                    <a:pt x="52556" y="398808"/>
                  </a:lnTo>
                  <a:lnTo>
                    <a:pt x="29839" y="364389"/>
                  </a:lnTo>
                  <a:lnTo>
                    <a:pt x="13385" y="327174"/>
                  </a:lnTo>
                  <a:lnTo>
                    <a:pt x="3377" y="287693"/>
                  </a:lnTo>
                  <a:lnTo>
                    <a:pt x="0" y="246478"/>
                  </a:lnTo>
                  <a:lnTo>
                    <a:pt x="5205" y="196273"/>
                  </a:lnTo>
                  <a:lnTo>
                    <a:pt x="20366" y="148493"/>
                  </a:lnTo>
                  <a:lnTo>
                    <a:pt x="44801" y="104716"/>
                  </a:lnTo>
                  <a:lnTo>
                    <a:pt x="77827" y="66521"/>
                  </a:lnTo>
                  <a:lnTo>
                    <a:pt x="118152" y="35638"/>
                  </a:lnTo>
                  <a:lnTo>
                    <a:pt x="163143" y="13987"/>
                  </a:lnTo>
                  <a:lnTo>
                    <a:pt x="211666" y="1973"/>
                  </a:lnTo>
                  <a:lnTo>
                    <a:pt x="262587" y="0"/>
                  </a:lnTo>
                  <a:lnTo>
                    <a:pt x="307905" y="7054"/>
                  </a:lnTo>
                  <a:lnTo>
                    <a:pt x="350089" y="21937"/>
                  </a:lnTo>
                  <a:lnTo>
                    <a:pt x="364259" y="30056"/>
                  </a:lnTo>
                  <a:lnTo>
                    <a:pt x="246823" y="30056"/>
                  </a:lnTo>
                  <a:lnTo>
                    <a:pt x="206034" y="33866"/>
                  </a:lnTo>
                  <a:lnTo>
                    <a:pt x="167237" y="45110"/>
                  </a:lnTo>
                  <a:lnTo>
                    <a:pt x="131214" y="63506"/>
                  </a:lnTo>
                  <a:lnTo>
                    <a:pt x="98747" y="88775"/>
                  </a:lnTo>
                  <a:lnTo>
                    <a:pt x="69534" y="122376"/>
                  </a:lnTo>
                  <a:lnTo>
                    <a:pt x="48150" y="160505"/>
                  </a:lnTo>
                  <a:lnTo>
                    <a:pt x="35013" y="202195"/>
                  </a:lnTo>
                  <a:lnTo>
                    <a:pt x="30541" y="246478"/>
                  </a:lnTo>
                  <a:lnTo>
                    <a:pt x="33498" y="282593"/>
                  </a:lnTo>
                  <a:lnTo>
                    <a:pt x="42263" y="317187"/>
                  </a:lnTo>
                  <a:lnTo>
                    <a:pt x="56675" y="349792"/>
                  </a:lnTo>
                  <a:lnTo>
                    <a:pt x="76574" y="379941"/>
                  </a:lnTo>
                  <a:lnTo>
                    <a:pt x="103845" y="420811"/>
                  </a:lnTo>
                  <a:lnTo>
                    <a:pt x="123598" y="464144"/>
                  </a:lnTo>
                  <a:lnTo>
                    <a:pt x="135613" y="509325"/>
                  </a:lnTo>
                  <a:lnTo>
                    <a:pt x="139667" y="555742"/>
                  </a:lnTo>
                  <a:lnTo>
                    <a:pt x="139667" y="600210"/>
                  </a:lnTo>
                  <a:lnTo>
                    <a:pt x="144869" y="605418"/>
                  </a:lnTo>
                  <a:lnTo>
                    <a:pt x="381862" y="605418"/>
                  </a:lnTo>
                  <a:lnTo>
                    <a:pt x="380755" y="610887"/>
                  </a:lnTo>
                  <a:lnTo>
                    <a:pt x="371954" y="623930"/>
                  </a:lnTo>
                  <a:lnTo>
                    <a:pt x="358911" y="632730"/>
                  </a:lnTo>
                  <a:lnTo>
                    <a:pt x="342957" y="635959"/>
                  </a:lnTo>
                  <a:close/>
                </a:path>
                <a:path w="494030" h="636270">
                  <a:moveTo>
                    <a:pt x="381862" y="605418"/>
                  </a:moveTo>
                  <a:lnTo>
                    <a:pt x="348742" y="605418"/>
                  </a:lnTo>
                  <a:lnTo>
                    <a:pt x="353444" y="600718"/>
                  </a:lnTo>
                  <a:lnTo>
                    <a:pt x="353520" y="555742"/>
                  </a:lnTo>
                  <a:lnTo>
                    <a:pt x="357508" y="509778"/>
                  </a:lnTo>
                  <a:lnTo>
                    <a:pt x="369446" y="464397"/>
                  </a:lnTo>
                  <a:lnTo>
                    <a:pt x="388879" y="421544"/>
                  </a:lnTo>
                  <a:lnTo>
                    <a:pt x="415428" y="382287"/>
                  </a:lnTo>
                  <a:lnTo>
                    <a:pt x="437588" y="348953"/>
                  </a:lnTo>
                  <a:lnTo>
                    <a:pt x="453099" y="312416"/>
                  </a:lnTo>
                  <a:lnTo>
                    <a:pt x="461669" y="273594"/>
                  </a:lnTo>
                  <a:lnTo>
                    <a:pt x="463006" y="233404"/>
                  </a:lnTo>
                  <a:lnTo>
                    <a:pt x="455437" y="188762"/>
                  </a:lnTo>
                  <a:lnTo>
                    <a:pt x="438884" y="147458"/>
                  </a:lnTo>
                  <a:lnTo>
                    <a:pt x="414471" y="110620"/>
                  </a:lnTo>
                  <a:lnTo>
                    <a:pt x="383322" y="79375"/>
                  </a:lnTo>
                  <a:lnTo>
                    <a:pt x="346561" y="54851"/>
                  </a:lnTo>
                  <a:lnTo>
                    <a:pt x="305313" y="38177"/>
                  </a:lnTo>
                  <a:lnTo>
                    <a:pt x="260701" y="30480"/>
                  </a:lnTo>
                  <a:lnTo>
                    <a:pt x="251431" y="30056"/>
                  </a:lnTo>
                  <a:lnTo>
                    <a:pt x="364259" y="30056"/>
                  </a:lnTo>
                  <a:lnTo>
                    <a:pt x="421921" y="72045"/>
                  </a:lnTo>
                  <a:lnTo>
                    <a:pt x="450000" y="105698"/>
                  </a:lnTo>
                  <a:lnTo>
                    <a:pt x="471810" y="144034"/>
                  </a:lnTo>
                  <a:lnTo>
                    <a:pt x="486567" y="186267"/>
                  </a:lnTo>
                  <a:lnTo>
                    <a:pt x="493486" y="231612"/>
                  </a:lnTo>
                  <a:lnTo>
                    <a:pt x="491966" y="277460"/>
                  </a:lnTo>
                  <a:lnTo>
                    <a:pt x="482186" y="321748"/>
                  </a:lnTo>
                  <a:lnTo>
                    <a:pt x="464481" y="363433"/>
                  </a:lnTo>
                  <a:lnTo>
                    <a:pt x="439184" y="401472"/>
                  </a:lnTo>
                  <a:lnTo>
                    <a:pt x="415542" y="436430"/>
                  </a:lnTo>
                  <a:lnTo>
                    <a:pt x="398236" y="474575"/>
                  </a:lnTo>
                  <a:lnTo>
                    <a:pt x="387603" y="514955"/>
                  </a:lnTo>
                  <a:lnTo>
                    <a:pt x="384060" y="555742"/>
                  </a:lnTo>
                  <a:lnTo>
                    <a:pt x="383984" y="594930"/>
                  </a:lnTo>
                  <a:lnTo>
                    <a:pt x="381862" y="605418"/>
                  </a:lnTo>
                  <a:close/>
                </a:path>
              </a:pathLst>
            </a:custGeom>
            <a:solidFill>
              <a:srgbClr val="5CB5F9"/>
            </a:solidFill>
          </p:spPr>
          <p:txBody>
            <a:bodyPr wrap="square" lIns="0" tIns="0" rIns="0" bIns="0" rtlCol="0"/>
            <a:lstStyle/>
            <a:p>
              <a:endParaRPr/>
            </a:p>
          </p:txBody>
        </p:sp>
        <p:pic>
          <p:nvPicPr>
            <p:cNvPr id="6" name="object 6"/>
            <p:cNvPicPr/>
            <p:nvPr/>
          </p:nvPicPr>
          <p:blipFill>
            <a:blip r:embed="rId2" cstate="print"/>
            <a:stretch>
              <a:fillRect/>
            </a:stretch>
          </p:blipFill>
          <p:spPr>
            <a:xfrm>
              <a:off x="863065" y="9671518"/>
              <a:ext cx="243099" cy="163686"/>
            </a:xfrm>
            <a:prstGeom prst="rect">
              <a:avLst/>
            </a:prstGeom>
          </p:spPr>
        </p:pic>
        <p:pic>
          <p:nvPicPr>
            <p:cNvPr id="7" name="object 7"/>
            <p:cNvPicPr/>
            <p:nvPr/>
          </p:nvPicPr>
          <p:blipFill>
            <a:blip r:embed="rId3" cstate="print"/>
            <a:stretch>
              <a:fillRect/>
            </a:stretch>
          </p:blipFill>
          <p:spPr>
            <a:xfrm>
              <a:off x="1216045" y="8918386"/>
              <a:ext cx="145245" cy="143748"/>
            </a:xfrm>
            <a:prstGeom prst="rect">
              <a:avLst/>
            </a:prstGeom>
          </p:spPr>
        </p:pic>
        <p:sp>
          <p:nvSpPr>
            <p:cNvPr id="8" name="object 8"/>
            <p:cNvSpPr/>
            <p:nvPr/>
          </p:nvSpPr>
          <p:spPr>
            <a:xfrm>
              <a:off x="1320354" y="9279790"/>
              <a:ext cx="188595" cy="31115"/>
            </a:xfrm>
            <a:custGeom>
              <a:avLst/>
              <a:gdLst/>
              <a:ahLst/>
              <a:cxnLst/>
              <a:rect l="l" t="t" r="r" b="b"/>
              <a:pathLst>
                <a:path w="188594" h="31115">
                  <a:moveTo>
                    <a:pt x="181684" y="30537"/>
                  </a:moveTo>
                  <a:lnTo>
                    <a:pt x="173258" y="30537"/>
                  </a:lnTo>
                  <a:lnTo>
                    <a:pt x="6837" y="30537"/>
                  </a:lnTo>
                  <a:lnTo>
                    <a:pt x="0" y="23703"/>
                  </a:lnTo>
                  <a:lnTo>
                    <a:pt x="0" y="6833"/>
                  </a:lnTo>
                  <a:lnTo>
                    <a:pt x="6837" y="0"/>
                  </a:lnTo>
                  <a:lnTo>
                    <a:pt x="181684" y="0"/>
                  </a:lnTo>
                  <a:lnTo>
                    <a:pt x="188523" y="6833"/>
                  </a:lnTo>
                  <a:lnTo>
                    <a:pt x="188523" y="23703"/>
                  </a:lnTo>
                  <a:lnTo>
                    <a:pt x="181684" y="30537"/>
                  </a:lnTo>
                  <a:close/>
                </a:path>
              </a:pathLst>
            </a:custGeom>
            <a:solidFill>
              <a:srgbClr val="5CB5F9"/>
            </a:solidFill>
          </p:spPr>
          <p:txBody>
            <a:bodyPr wrap="square" lIns="0" tIns="0" rIns="0" bIns="0" rtlCol="0"/>
            <a:lstStyle/>
            <a:p>
              <a:endParaRPr/>
            </a:p>
          </p:txBody>
        </p:sp>
        <p:pic>
          <p:nvPicPr>
            <p:cNvPr id="9" name="object 9"/>
            <p:cNvPicPr/>
            <p:nvPr/>
          </p:nvPicPr>
          <p:blipFill>
            <a:blip r:embed="rId4" cstate="print"/>
            <a:stretch>
              <a:fillRect/>
            </a:stretch>
          </p:blipFill>
          <p:spPr>
            <a:xfrm>
              <a:off x="1216046" y="9526492"/>
              <a:ext cx="145245" cy="143752"/>
            </a:xfrm>
            <a:prstGeom prst="rect">
              <a:avLst/>
            </a:prstGeom>
          </p:spPr>
        </p:pic>
        <p:pic>
          <p:nvPicPr>
            <p:cNvPr id="10" name="object 10"/>
            <p:cNvPicPr/>
            <p:nvPr/>
          </p:nvPicPr>
          <p:blipFill>
            <a:blip r:embed="rId5" cstate="print"/>
            <a:stretch>
              <a:fillRect/>
            </a:stretch>
          </p:blipFill>
          <p:spPr>
            <a:xfrm>
              <a:off x="607938" y="9526492"/>
              <a:ext cx="145243" cy="143752"/>
            </a:xfrm>
            <a:prstGeom prst="rect">
              <a:avLst/>
            </a:prstGeom>
          </p:spPr>
        </p:pic>
        <p:sp>
          <p:nvSpPr>
            <p:cNvPr id="11" name="object 11"/>
            <p:cNvSpPr/>
            <p:nvPr/>
          </p:nvSpPr>
          <p:spPr>
            <a:xfrm>
              <a:off x="460350" y="9279789"/>
              <a:ext cx="188595" cy="31115"/>
            </a:xfrm>
            <a:custGeom>
              <a:avLst/>
              <a:gdLst/>
              <a:ahLst/>
              <a:cxnLst/>
              <a:rect l="l" t="t" r="r" b="b"/>
              <a:pathLst>
                <a:path w="188595" h="31115">
                  <a:moveTo>
                    <a:pt x="181697" y="30538"/>
                  </a:moveTo>
                  <a:lnTo>
                    <a:pt x="173262" y="30538"/>
                  </a:lnTo>
                  <a:lnTo>
                    <a:pt x="6834" y="30538"/>
                  </a:lnTo>
                  <a:lnTo>
                    <a:pt x="0" y="23702"/>
                  </a:lnTo>
                  <a:lnTo>
                    <a:pt x="0" y="6835"/>
                  </a:lnTo>
                  <a:lnTo>
                    <a:pt x="6834" y="0"/>
                  </a:lnTo>
                  <a:lnTo>
                    <a:pt x="181697" y="0"/>
                  </a:lnTo>
                  <a:lnTo>
                    <a:pt x="188531" y="6835"/>
                  </a:lnTo>
                  <a:lnTo>
                    <a:pt x="188531" y="23702"/>
                  </a:lnTo>
                  <a:lnTo>
                    <a:pt x="181697" y="30538"/>
                  </a:lnTo>
                  <a:close/>
                </a:path>
              </a:pathLst>
            </a:custGeom>
            <a:solidFill>
              <a:srgbClr val="5CB5F9"/>
            </a:solidFill>
          </p:spPr>
          <p:txBody>
            <a:bodyPr wrap="square" lIns="0" tIns="0" rIns="0" bIns="0" rtlCol="0"/>
            <a:lstStyle/>
            <a:p>
              <a:endParaRPr/>
            </a:p>
          </p:txBody>
        </p:sp>
        <p:pic>
          <p:nvPicPr>
            <p:cNvPr id="12" name="object 12"/>
            <p:cNvPicPr/>
            <p:nvPr/>
          </p:nvPicPr>
          <p:blipFill>
            <a:blip r:embed="rId6" cstate="print"/>
            <a:stretch>
              <a:fillRect/>
            </a:stretch>
          </p:blipFill>
          <p:spPr>
            <a:xfrm>
              <a:off x="607938" y="8918386"/>
              <a:ext cx="145242" cy="143748"/>
            </a:xfrm>
            <a:prstGeom prst="rect">
              <a:avLst/>
            </a:prstGeom>
          </p:spPr>
        </p:pic>
      </p:grpSp>
      <p:pic>
        <p:nvPicPr>
          <p:cNvPr id="13" name="object 13"/>
          <p:cNvPicPr/>
          <p:nvPr/>
        </p:nvPicPr>
        <p:blipFill>
          <a:blip r:embed="rId7" cstate="print"/>
          <a:stretch>
            <a:fillRect/>
          </a:stretch>
        </p:blipFill>
        <p:spPr>
          <a:xfrm>
            <a:off x="15671213" y="8958419"/>
            <a:ext cx="2614663" cy="1320799"/>
          </a:xfrm>
          <a:prstGeom prst="rect">
            <a:avLst/>
          </a:prstGeom>
        </p:spPr>
      </p:pic>
      <p:pic>
        <p:nvPicPr>
          <p:cNvPr id="14" name="object 14"/>
          <p:cNvPicPr/>
          <p:nvPr/>
        </p:nvPicPr>
        <p:blipFill>
          <a:blip r:embed="rId8" cstate="print"/>
          <a:stretch>
            <a:fillRect/>
          </a:stretch>
        </p:blipFill>
        <p:spPr>
          <a:xfrm>
            <a:off x="0" y="613945"/>
            <a:ext cx="2449644" cy="1018540"/>
          </a:xfrm>
          <a:prstGeom prst="rect">
            <a:avLst/>
          </a:prstGeom>
        </p:spPr>
      </p:pic>
      <p:pic>
        <p:nvPicPr>
          <p:cNvPr id="15" name="object 15"/>
          <p:cNvPicPr/>
          <p:nvPr/>
        </p:nvPicPr>
        <p:blipFill>
          <a:blip r:embed="rId9" cstate="print"/>
          <a:stretch>
            <a:fillRect/>
          </a:stretch>
        </p:blipFill>
        <p:spPr>
          <a:xfrm>
            <a:off x="16296679" y="1028942"/>
            <a:ext cx="962663" cy="1009773"/>
          </a:xfrm>
          <a:prstGeom prst="rect">
            <a:avLst/>
          </a:prstGeom>
        </p:spPr>
      </p:pic>
      <p:sp>
        <p:nvSpPr>
          <p:cNvPr id="16" name="object 16"/>
          <p:cNvSpPr/>
          <p:nvPr/>
        </p:nvSpPr>
        <p:spPr>
          <a:xfrm>
            <a:off x="2756153" y="0"/>
            <a:ext cx="4831080" cy="1040765"/>
          </a:xfrm>
          <a:custGeom>
            <a:avLst/>
            <a:gdLst/>
            <a:ahLst/>
            <a:cxnLst/>
            <a:rect l="l" t="t" r="r" b="b"/>
            <a:pathLst>
              <a:path w="4831080" h="1040765">
                <a:moveTo>
                  <a:pt x="1949856" y="1040224"/>
                </a:moveTo>
                <a:lnTo>
                  <a:pt x="1899685" y="1039807"/>
                </a:lnTo>
                <a:lnTo>
                  <a:pt x="1849519" y="1038602"/>
                </a:lnTo>
                <a:lnTo>
                  <a:pt x="1799365" y="1036598"/>
                </a:lnTo>
                <a:lnTo>
                  <a:pt x="1749230" y="1033784"/>
                </a:lnTo>
                <a:lnTo>
                  <a:pt x="1699121" y="1030149"/>
                </a:lnTo>
                <a:lnTo>
                  <a:pt x="1649047" y="1025682"/>
                </a:lnTo>
                <a:lnTo>
                  <a:pt x="1599013" y="1020372"/>
                </a:lnTo>
                <a:lnTo>
                  <a:pt x="1549029" y="1014207"/>
                </a:lnTo>
                <a:lnTo>
                  <a:pt x="1499100" y="1007177"/>
                </a:lnTo>
                <a:lnTo>
                  <a:pt x="1449235" y="999271"/>
                </a:lnTo>
                <a:lnTo>
                  <a:pt x="1399440" y="990476"/>
                </a:lnTo>
                <a:lnTo>
                  <a:pt x="1350336" y="980702"/>
                </a:lnTo>
                <a:lnTo>
                  <a:pt x="1301494" y="969968"/>
                </a:lnTo>
                <a:lnTo>
                  <a:pt x="1252945" y="958272"/>
                </a:lnTo>
                <a:lnTo>
                  <a:pt x="1204717" y="945611"/>
                </a:lnTo>
                <a:lnTo>
                  <a:pt x="1156839" y="931982"/>
                </a:lnTo>
                <a:lnTo>
                  <a:pt x="1109341" y="917383"/>
                </a:lnTo>
                <a:lnTo>
                  <a:pt x="1062252" y="901809"/>
                </a:lnTo>
                <a:lnTo>
                  <a:pt x="1015602" y="885259"/>
                </a:lnTo>
                <a:lnTo>
                  <a:pt x="969419" y="867729"/>
                </a:lnTo>
                <a:lnTo>
                  <a:pt x="923733" y="849216"/>
                </a:lnTo>
                <a:lnTo>
                  <a:pt x="878574" y="829718"/>
                </a:lnTo>
                <a:lnTo>
                  <a:pt x="833969" y="809231"/>
                </a:lnTo>
                <a:lnTo>
                  <a:pt x="789949" y="787753"/>
                </a:lnTo>
                <a:lnTo>
                  <a:pt x="746543" y="765281"/>
                </a:lnTo>
                <a:lnTo>
                  <a:pt x="703781" y="741811"/>
                </a:lnTo>
                <a:lnTo>
                  <a:pt x="661690" y="717341"/>
                </a:lnTo>
                <a:lnTo>
                  <a:pt x="620302" y="691868"/>
                </a:lnTo>
                <a:lnTo>
                  <a:pt x="579644" y="665389"/>
                </a:lnTo>
                <a:lnTo>
                  <a:pt x="539747" y="637902"/>
                </a:lnTo>
                <a:lnTo>
                  <a:pt x="500639" y="609402"/>
                </a:lnTo>
                <a:lnTo>
                  <a:pt x="462350" y="579887"/>
                </a:lnTo>
                <a:lnTo>
                  <a:pt x="424909" y="549355"/>
                </a:lnTo>
                <a:lnTo>
                  <a:pt x="388345" y="517802"/>
                </a:lnTo>
                <a:lnTo>
                  <a:pt x="352688" y="485226"/>
                </a:lnTo>
                <a:lnTo>
                  <a:pt x="317966" y="451623"/>
                </a:lnTo>
                <a:lnTo>
                  <a:pt x="284195" y="416975"/>
                </a:lnTo>
                <a:lnTo>
                  <a:pt x="251447" y="381326"/>
                </a:lnTo>
                <a:lnTo>
                  <a:pt x="219709" y="344626"/>
                </a:lnTo>
                <a:lnTo>
                  <a:pt x="189023" y="306887"/>
                </a:lnTo>
                <a:lnTo>
                  <a:pt x="159419" y="268108"/>
                </a:lnTo>
                <a:lnTo>
                  <a:pt x="130927" y="228285"/>
                </a:lnTo>
                <a:lnTo>
                  <a:pt x="103575" y="187414"/>
                </a:lnTo>
                <a:lnTo>
                  <a:pt x="77394" y="145494"/>
                </a:lnTo>
                <a:lnTo>
                  <a:pt x="52411" y="102521"/>
                </a:lnTo>
                <a:lnTo>
                  <a:pt x="28657" y="58492"/>
                </a:lnTo>
                <a:lnTo>
                  <a:pt x="6160" y="13404"/>
                </a:lnTo>
                <a:lnTo>
                  <a:pt x="0" y="0"/>
                </a:lnTo>
                <a:lnTo>
                  <a:pt x="4830762" y="0"/>
                </a:lnTo>
                <a:lnTo>
                  <a:pt x="4606939" y="136114"/>
                </a:lnTo>
                <a:lnTo>
                  <a:pt x="4431202" y="240505"/>
                </a:lnTo>
                <a:lnTo>
                  <a:pt x="4297297" y="317565"/>
                </a:lnTo>
                <a:lnTo>
                  <a:pt x="4207402" y="367790"/>
                </a:lnTo>
                <a:lnTo>
                  <a:pt x="4116937" y="416990"/>
                </a:lnTo>
                <a:lnTo>
                  <a:pt x="4025954" y="465016"/>
                </a:lnTo>
                <a:lnTo>
                  <a:pt x="3934332" y="511808"/>
                </a:lnTo>
                <a:lnTo>
                  <a:pt x="3842065" y="557247"/>
                </a:lnTo>
                <a:lnTo>
                  <a:pt x="3749118" y="601231"/>
                </a:lnTo>
                <a:lnTo>
                  <a:pt x="3702379" y="622644"/>
                </a:lnTo>
                <a:lnTo>
                  <a:pt x="3655457" y="643654"/>
                </a:lnTo>
                <a:lnTo>
                  <a:pt x="3608347" y="664248"/>
                </a:lnTo>
                <a:lnTo>
                  <a:pt x="3561047" y="684412"/>
                </a:lnTo>
                <a:lnTo>
                  <a:pt x="3467129" y="723060"/>
                </a:lnTo>
                <a:lnTo>
                  <a:pt x="3420477" y="741552"/>
                </a:lnTo>
                <a:lnTo>
                  <a:pt x="3373601" y="759601"/>
                </a:lnTo>
                <a:lnTo>
                  <a:pt x="3326508" y="777196"/>
                </a:lnTo>
                <a:lnTo>
                  <a:pt x="3279206" y="794325"/>
                </a:lnTo>
                <a:lnTo>
                  <a:pt x="3231702" y="810977"/>
                </a:lnTo>
                <a:lnTo>
                  <a:pt x="3184003" y="827141"/>
                </a:lnTo>
                <a:lnTo>
                  <a:pt x="3136117" y="842807"/>
                </a:lnTo>
                <a:lnTo>
                  <a:pt x="3088051" y="857962"/>
                </a:lnTo>
                <a:lnTo>
                  <a:pt x="3039813" y="872597"/>
                </a:lnTo>
                <a:lnTo>
                  <a:pt x="2991409" y="886699"/>
                </a:lnTo>
                <a:lnTo>
                  <a:pt x="2942848" y="900258"/>
                </a:lnTo>
                <a:lnTo>
                  <a:pt x="2894137" y="913262"/>
                </a:lnTo>
                <a:lnTo>
                  <a:pt x="2845282" y="925701"/>
                </a:lnTo>
                <a:lnTo>
                  <a:pt x="2796292" y="937563"/>
                </a:lnTo>
                <a:lnTo>
                  <a:pt x="2747174" y="948837"/>
                </a:lnTo>
                <a:lnTo>
                  <a:pt x="2697935" y="959512"/>
                </a:lnTo>
                <a:lnTo>
                  <a:pt x="2648582" y="969578"/>
                </a:lnTo>
                <a:lnTo>
                  <a:pt x="2599123" y="979022"/>
                </a:lnTo>
                <a:lnTo>
                  <a:pt x="2549566" y="987834"/>
                </a:lnTo>
                <a:lnTo>
                  <a:pt x="2499917" y="996003"/>
                </a:lnTo>
                <a:lnTo>
                  <a:pt x="2450184" y="1003517"/>
                </a:lnTo>
                <a:lnTo>
                  <a:pt x="2400374" y="1010366"/>
                </a:lnTo>
                <a:lnTo>
                  <a:pt x="2350496" y="1016538"/>
                </a:lnTo>
                <a:lnTo>
                  <a:pt x="2300555" y="1022023"/>
                </a:lnTo>
                <a:lnTo>
                  <a:pt x="2250560" y="1026808"/>
                </a:lnTo>
                <a:lnTo>
                  <a:pt x="2200517" y="1030884"/>
                </a:lnTo>
                <a:lnTo>
                  <a:pt x="2150435" y="1034239"/>
                </a:lnTo>
                <a:lnTo>
                  <a:pt x="2100320" y="1036861"/>
                </a:lnTo>
                <a:lnTo>
                  <a:pt x="2050181" y="1038740"/>
                </a:lnTo>
                <a:lnTo>
                  <a:pt x="2000023" y="1039865"/>
                </a:lnTo>
                <a:lnTo>
                  <a:pt x="1949856" y="1040224"/>
                </a:lnTo>
                <a:close/>
              </a:path>
            </a:pathLst>
          </a:custGeom>
          <a:solidFill>
            <a:srgbClr val="5BB6F7">
              <a:alpha val="50000"/>
            </a:srgbClr>
          </a:solidFill>
        </p:spPr>
        <p:txBody>
          <a:bodyPr wrap="square" lIns="0" tIns="0" rIns="0" bIns="0" rtlCol="0"/>
          <a:lstStyle/>
          <a:p>
            <a:endParaRPr/>
          </a:p>
        </p:txBody>
      </p:sp>
      <p:sp>
        <p:nvSpPr>
          <p:cNvPr id="17" name="object 17"/>
          <p:cNvSpPr/>
          <p:nvPr/>
        </p:nvSpPr>
        <p:spPr>
          <a:xfrm>
            <a:off x="9595115" y="2453945"/>
            <a:ext cx="847725" cy="847725"/>
          </a:xfrm>
          <a:custGeom>
            <a:avLst/>
            <a:gdLst/>
            <a:ahLst/>
            <a:cxnLst/>
            <a:rect l="l" t="t" r="r" b="b"/>
            <a:pathLst>
              <a:path w="847725" h="847725">
                <a:moveTo>
                  <a:pt x="425817" y="847724"/>
                </a:moveTo>
                <a:lnTo>
                  <a:pt x="425032" y="847724"/>
                </a:lnTo>
                <a:lnTo>
                  <a:pt x="417139" y="784907"/>
                </a:lnTo>
                <a:lnTo>
                  <a:pt x="408483" y="726833"/>
                </a:lnTo>
                <a:lnTo>
                  <a:pt x="398956" y="676349"/>
                </a:lnTo>
                <a:lnTo>
                  <a:pt x="387873" y="632328"/>
                </a:lnTo>
                <a:lnTo>
                  <a:pt x="374705" y="594425"/>
                </a:lnTo>
                <a:lnTo>
                  <a:pt x="339820" y="534675"/>
                </a:lnTo>
                <a:lnTo>
                  <a:pt x="289712" y="492514"/>
                </a:lnTo>
                <a:lnTo>
                  <a:pt x="219795" y="463354"/>
                </a:lnTo>
                <a:lnTo>
                  <a:pt x="175974" y="452215"/>
                </a:lnTo>
                <a:lnTo>
                  <a:pt x="125481" y="442606"/>
                </a:lnTo>
                <a:lnTo>
                  <a:pt x="67743" y="433954"/>
                </a:lnTo>
                <a:lnTo>
                  <a:pt x="0" y="425425"/>
                </a:lnTo>
                <a:lnTo>
                  <a:pt x="65942" y="417140"/>
                </a:lnTo>
                <a:lnTo>
                  <a:pt x="124016" y="408488"/>
                </a:lnTo>
                <a:lnTo>
                  <a:pt x="174798" y="398892"/>
                </a:lnTo>
                <a:lnTo>
                  <a:pt x="218864" y="387773"/>
                </a:lnTo>
                <a:lnTo>
                  <a:pt x="256792" y="374556"/>
                </a:lnTo>
                <a:lnTo>
                  <a:pt x="316542" y="339517"/>
                </a:lnTo>
                <a:lnTo>
                  <a:pt x="358664" y="289159"/>
                </a:lnTo>
                <a:lnTo>
                  <a:pt x="387774" y="218864"/>
                </a:lnTo>
                <a:lnTo>
                  <a:pt x="398893" y="174797"/>
                </a:lnTo>
                <a:lnTo>
                  <a:pt x="408489" y="124016"/>
                </a:lnTo>
                <a:lnTo>
                  <a:pt x="417141" y="65942"/>
                </a:lnTo>
                <a:lnTo>
                  <a:pt x="425425" y="0"/>
                </a:lnTo>
                <a:lnTo>
                  <a:pt x="433709" y="65942"/>
                </a:lnTo>
                <a:lnTo>
                  <a:pt x="442360" y="124016"/>
                </a:lnTo>
                <a:lnTo>
                  <a:pt x="451957" y="174797"/>
                </a:lnTo>
                <a:lnTo>
                  <a:pt x="463075" y="218864"/>
                </a:lnTo>
                <a:lnTo>
                  <a:pt x="476292" y="256792"/>
                </a:lnTo>
                <a:lnTo>
                  <a:pt x="511331" y="316541"/>
                </a:lnTo>
                <a:lnTo>
                  <a:pt x="561690" y="358663"/>
                </a:lnTo>
                <a:lnTo>
                  <a:pt x="631985" y="387773"/>
                </a:lnTo>
                <a:lnTo>
                  <a:pt x="676052" y="398892"/>
                </a:lnTo>
                <a:lnTo>
                  <a:pt x="726833" y="408488"/>
                </a:lnTo>
                <a:lnTo>
                  <a:pt x="784907" y="417140"/>
                </a:lnTo>
                <a:lnTo>
                  <a:pt x="847724" y="425032"/>
                </a:lnTo>
                <a:lnTo>
                  <a:pt x="847724" y="425817"/>
                </a:lnTo>
                <a:lnTo>
                  <a:pt x="784907" y="433708"/>
                </a:lnTo>
                <a:lnTo>
                  <a:pt x="726833" y="442360"/>
                </a:lnTo>
                <a:lnTo>
                  <a:pt x="676052" y="451957"/>
                </a:lnTo>
                <a:lnTo>
                  <a:pt x="631985" y="463075"/>
                </a:lnTo>
                <a:lnTo>
                  <a:pt x="594057" y="476292"/>
                </a:lnTo>
                <a:lnTo>
                  <a:pt x="534307" y="511331"/>
                </a:lnTo>
                <a:lnTo>
                  <a:pt x="492185" y="561690"/>
                </a:lnTo>
                <a:lnTo>
                  <a:pt x="463075" y="631985"/>
                </a:lnTo>
                <a:lnTo>
                  <a:pt x="451957" y="676052"/>
                </a:lnTo>
                <a:lnTo>
                  <a:pt x="442326" y="727061"/>
                </a:lnTo>
                <a:lnTo>
                  <a:pt x="433692" y="785036"/>
                </a:lnTo>
                <a:lnTo>
                  <a:pt x="425817" y="847724"/>
                </a:lnTo>
                <a:close/>
              </a:path>
            </a:pathLst>
          </a:custGeom>
          <a:solidFill>
            <a:srgbClr val="12219D"/>
          </a:solidFill>
        </p:spPr>
        <p:txBody>
          <a:bodyPr wrap="square" lIns="0" tIns="0" rIns="0" bIns="0" rtlCol="0"/>
          <a:lstStyle/>
          <a:p>
            <a:endParaRPr/>
          </a:p>
        </p:txBody>
      </p:sp>
      <p:pic>
        <p:nvPicPr>
          <p:cNvPr id="18" name="object 18"/>
          <p:cNvPicPr/>
          <p:nvPr/>
        </p:nvPicPr>
        <p:blipFill>
          <a:blip r:embed="rId10" cstate="print"/>
          <a:stretch>
            <a:fillRect/>
          </a:stretch>
        </p:blipFill>
        <p:spPr>
          <a:xfrm>
            <a:off x="1366337" y="1878360"/>
            <a:ext cx="1557425" cy="852091"/>
          </a:xfrm>
          <a:prstGeom prst="rect">
            <a:avLst/>
          </a:prstGeom>
        </p:spPr>
      </p:pic>
      <p:pic>
        <p:nvPicPr>
          <p:cNvPr id="19" name="object 19"/>
          <p:cNvPicPr/>
          <p:nvPr/>
        </p:nvPicPr>
        <p:blipFill>
          <a:blip r:embed="rId11" cstate="print"/>
          <a:stretch>
            <a:fillRect/>
          </a:stretch>
        </p:blipFill>
        <p:spPr>
          <a:xfrm>
            <a:off x="15218388" y="7822246"/>
            <a:ext cx="1557425" cy="852091"/>
          </a:xfrm>
          <a:prstGeom prst="rect">
            <a:avLst/>
          </a:prstGeom>
        </p:spPr>
      </p:pic>
      <p:sp>
        <p:nvSpPr>
          <p:cNvPr id="20" name="object 20"/>
          <p:cNvSpPr/>
          <p:nvPr/>
        </p:nvSpPr>
        <p:spPr>
          <a:xfrm>
            <a:off x="9112994" y="9191417"/>
            <a:ext cx="5111115" cy="1096010"/>
          </a:xfrm>
          <a:custGeom>
            <a:avLst/>
            <a:gdLst/>
            <a:ahLst/>
            <a:cxnLst/>
            <a:rect l="l" t="t" r="r" b="b"/>
            <a:pathLst>
              <a:path w="5111115" h="1096009">
                <a:moveTo>
                  <a:pt x="5110568" y="1095582"/>
                </a:moveTo>
                <a:lnTo>
                  <a:pt x="0" y="1095582"/>
                </a:lnTo>
                <a:lnTo>
                  <a:pt x="25203" y="1052899"/>
                </a:lnTo>
                <a:lnTo>
                  <a:pt x="51759" y="1009712"/>
                </a:lnTo>
                <a:lnTo>
                  <a:pt x="79150" y="966931"/>
                </a:lnTo>
                <a:lnTo>
                  <a:pt x="107389" y="924567"/>
                </a:lnTo>
                <a:lnTo>
                  <a:pt x="136445" y="884033"/>
                </a:lnTo>
                <a:lnTo>
                  <a:pt x="166242" y="843833"/>
                </a:lnTo>
                <a:lnTo>
                  <a:pt x="196817" y="804022"/>
                </a:lnTo>
                <a:lnTo>
                  <a:pt x="228209" y="764656"/>
                </a:lnTo>
                <a:lnTo>
                  <a:pt x="260459" y="725787"/>
                </a:lnTo>
                <a:lnTo>
                  <a:pt x="293603" y="687472"/>
                </a:lnTo>
                <a:lnTo>
                  <a:pt x="327683" y="649764"/>
                </a:lnTo>
                <a:lnTo>
                  <a:pt x="362735" y="612718"/>
                </a:lnTo>
                <a:lnTo>
                  <a:pt x="398800" y="576388"/>
                </a:lnTo>
                <a:lnTo>
                  <a:pt x="435959" y="540685"/>
                </a:lnTo>
                <a:lnTo>
                  <a:pt x="473940" y="505820"/>
                </a:lnTo>
                <a:lnTo>
                  <a:pt x="512722" y="471822"/>
                </a:lnTo>
                <a:lnTo>
                  <a:pt x="552288" y="438724"/>
                </a:lnTo>
                <a:lnTo>
                  <a:pt x="592616" y="406557"/>
                </a:lnTo>
                <a:lnTo>
                  <a:pt x="633688" y="375351"/>
                </a:lnTo>
                <a:lnTo>
                  <a:pt x="675484" y="345138"/>
                </a:lnTo>
                <a:lnTo>
                  <a:pt x="717985" y="315949"/>
                </a:lnTo>
                <a:lnTo>
                  <a:pt x="761172" y="287815"/>
                </a:lnTo>
                <a:lnTo>
                  <a:pt x="805024" y="260768"/>
                </a:lnTo>
                <a:lnTo>
                  <a:pt x="849522" y="234838"/>
                </a:lnTo>
                <a:lnTo>
                  <a:pt x="894648" y="210057"/>
                </a:lnTo>
                <a:lnTo>
                  <a:pt x="940380" y="186455"/>
                </a:lnTo>
                <a:lnTo>
                  <a:pt x="986701" y="164064"/>
                </a:lnTo>
                <a:lnTo>
                  <a:pt x="1033590" y="142916"/>
                </a:lnTo>
                <a:lnTo>
                  <a:pt x="1081028" y="123040"/>
                </a:lnTo>
                <a:lnTo>
                  <a:pt x="1128996" y="104469"/>
                </a:lnTo>
                <a:lnTo>
                  <a:pt x="1177473" y="87234"/>
                </a:lnTo>
                <a:lnTo>
                  <a:pt x="1226133" y="71524"/>
                </a:lnTo>
                <a:lnTo>
                  <a:pt x="1275000" y="57523"/>
                </a:lnTo>
                <a:lnTo>
                  <a:pt x="1324060" y="45181"/>
                </a:lnTo>
                <a:lnTo>
                  <a:pt x="1373301" y="34447"/>
                </a:lnTo>
                <a:lnTo>
                  <a:pt x="1422709" y="25268"/>
                </a:lnTo>
                <a:lnTo>
                  <a:pt x="1472271" y="17595"/>
                </a:lnTo>
                <a:lnTo>
                  <a:pt x="1521974" y="11374"/>
                </a:lnTo>
                <a:lnTo>
                  <a:pt x="1571804" y="6556"/>
                </a:lnTo>
                <a:lnTo>
                  <a:pt x="1621748" y="3088"/>
                </a:lnTo>
                <a:lnTo>
                  <a:pt x="1671793" y="920"/>
                </a:lnTo>
                <a:lnTo>
                  <a:pt x="1721927" y="0"/>
                </a:lnTo>
                <a:lnTo>
                  <a:pt x="1772134" y="276"/>
                </a:lnTo>
                <a:lnTo>
                  <a:pt x="1822403" y="1698"/>
                </a:lnTo>
                <a:lnTo>
                  <a:pt x="1872719" y="4214"/>
                </a:lnTo>
                <a:lnTo>
                  <a:pt x="1923071" y="7773"/>
                </a:lnTo>
                <a:lnTo>
                  <a:pt x="1973444" y="12324"/>
                </a:lnTo>
                <a:lnTo>
                  <a:pt x="2023825" y="17815"/>
                </a:lnTo>
                <a:lnTo>
                  <a:pt x="2074202" y="24194"/>
                </a:lnTo>
                <a:lnTo>
                  <a:pt x="2124560" y="31411"/>
                </a:lnTo>
                <a:lnTo>
                  <a:pt x="2174821" y="39203"/>
                </a:lnTo>
                <a:lnTo>
                  <a:pt x="2225043" y="47424"/>
                </a:lnTo>
                <a:lnTo>
                  <a:pt x="2275225" y="56055"/>
                </a:lnTo>
                <a:lnTo>
                  <a:pt x="2325367" y="65077"/>
                </a:lnTo>
                <a:lnTo>
                  <a:pt x="2375467" y="74468"/>
                </a:lnTo>
                <a:lnTo>
                  <a:pt x="2475543" y="94277"/>
                </a:lnTo>
                <a:lnTo>
                  <a:pt x="2575446" y="115323"/>
                </a:lnTo>
                <a:lnTo>
                  <a:pt x="2724970" y="148854"/>
                </a:lnTo>
                <a:lnTo>
                  <a:pt x="2923687" y="196378"/>
                </a:lnTo>
                <a:lnTo>
                  <a:pt x="3170990" y="258485"/>
                </a:lnTo>
                <a:lnTo>
                  <a:pt x="3320356" y="297988"/>
                </a:lnTo>
                <a:lnTo>
                  <a:pt x="3419595" y="325517"/>
                </a:lnTo>
                <a:lnTo>
                  <a:pt x="3518504" y="354115"/>
                </a:lnTo>
                <a:lnTo>
                  <a:pt x="3617036" y="383880"/>
                </a:lnTo>
                <a:lnTo>
                  <a:pt x="3715142" y="414911"/>
                </a:lnTo>
                <a:lnTo>
                  <a:pt x="3812771" y="447304"/>
                </a:lnTo>
                <a:lnTo>
                  <a:pt x="3909876" y="481159"/>
                </a:lnTo>
                <a:lnTo>
                  <a:pt x="3958217" y="498665"/>
                </a:lnTo>
                <a:lnTo>
                  <a:pt x="4006407" y="516573"/>
                </a:lnTo>
                <a:lnTo>
                  <a:pt x="4054443" y="534896"/>
                </a:lnTo>
                <a:lnTo>
                  <a:pt x="4102316" y="553645"/>
                </a:lnTo>
                <a:lnTo>
                  <a:pt x="4150021" y="572833"/>
                </a:lnTo>
                <a:lnTo>
                  <a:pt x="4243759" y="611915"/>
                </a:lnTo>
                <a:lnTo>
                  <a:pt x="4289823" y="631827"/>
                </a:lnTo>
                <a:lnTo>
                  <a:pt x="4335732" y="652211"/>
                </a:lnTo>
                <a:lnTo>
                  <a:pt x="4381473" y="673069"/>
                </a:lnTo>
                <a:lnTo>
                  <a:pt x="4427033" y="694405"/>
                </a:lnTo>
                <a:lnTo>
                  <a:pt x="4472398" y="716221"/>
                </a:lnTo>
                <a:lnTo>
                  <a:pt x="4517556" y="738519"/>
                </a:lnTo>
                <a:lnTo>
                  <a:pt x="4562494" y="761302"/>
                </a:lnTo>
                <a:lnTo>
                  <a:pt x="4607198" y="784573"/>
                </a:lnTo>
                <a:lnTo>
                  <a:pt x="4651656" y="808335"/>
                </a:lnTo>
                <a:lnTo>
                  <a:pt x="4695854" y="832589"/>
                </a:lnTo>
                <a:lnTo>
                  <a:pt x="4739779" y="857340"/>
                </a:lnTo>
                <a:lnTo>
                  <a:pt x="4783419" y="882589"/>
                </a:lnTo>
                <a:lnTo>
                  <a:pt x="4826760" y="908338"/>
                </a:lnTo>
                <a:lnTo>
                  <a:pt x="4869789" y="934592"/>
                </a:lnTo>
                <a:lnTo>
                  <a:pt x="4912493" y="961352"/>
                </a:lnTo>
                <a:lnTo>
                  <a:pt x="4954859" y="988620"/>
                </a:lnTo>
                <a:lnTo>
                  <a:pt x="4996874" y="1016401"/>
                </a:lnTo>
                <a:lnTo>
                  <a:pt x="5038524" y="1044695"/>
                </a:lnTo>
                <a:lnTo>
                  <a:pt x="5079798" y="1073506"/>
                </a:lnTo>
                <a:lnTo>
                  <a:pt x="5110568" y="1095582"/>
                </a:lnTo>
                <a:close/>
              </a:path>
            </a:pathLst>
          </a:custGeom>
          <a:solidFill>
            <a:srgbClr val="5BB6F7">
              <a:alpha val="50000"/>
            </a:srgbClr>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1070</TotalTime>
  <Words>288</Words>
  <Application>Microsoft Office PowerPoint</Application>
  <PresentationFormat>Custom</PresentationFormat>
  <Paragraphs>51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Leelawadee UI</vt:lpstr>
      <vt:lpstr>Lucida Sans Unicode</vt:lpstr>
      <vt:lpstr>Trebuchet MS</vt:lpstr>
      <vt:lpstr>Verdana</vt:lpstr>
      <vt:lpstr>Office Theme</vt:lpstr>
      <vt:lpstr>TO DO LIST</vt:lpstr>
      <vt:lpstr>Index</vt:lpstr>
      <vt:lpstr>Problem Statement</vt:lpstr>
      <vt:lpstr>Introduction</vt:lpstr>
      <vt:lpstr>  Description</vt:lpstr>
      <vt:lpstr>   Implementation</vt:lpstr>
      <vt:lpstr>   Implementation</vt:lpstr>
      <vt:lpstr>LEARNING OUTCOME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Copy of CTRL-ALT-ELITE</dc:title>
  <dc:creator>Shreyansh Singh</dc:creator>
  <cp:keywords>DAFdWEMqdkc,BAE3LeTvwdY</cp:keywords>
  <cp:lastModifiedBy>shruti khanvilkar</cp:lastModifiedBy>
  <cp:revision>4</cp:revision>
  <dcterms:created xsi:type="dcterms:W3CDTF">2024-04-23T10:58:50Z</dcterms:created>
  <dcterms:modified xsi:type="dcterms:W3CDTF">2024-04-24T08:41:46Z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2024-04-12T00:00:00Z</vt:filetime>
  </property>
  <property fmtid="{D5CDD505-2E9C-101B-9397-08002B2CF9AE}" pid="3" name="Creator">
    <vt:lpwstr>Canva</vt:lpwstr>
  </property>
  <property fmtid="{D5CDD505-2E9C-101B-9397-08002B2CF9AE}" pid="4" name="LastSaved">
    <vt:filetime>2024-04-23T00:00:00Z</vt:filetime>
  </property>
</Properties>
</file>