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 roundtripDataSignature="AMtx7miWvtAqncC1wB1G8RoCj1aYDZVZ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3216242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f3216242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8" name="Google Shape;3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2" name="Google Shape;4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mdb.com/" TargetMode="External"/><Relationship Id="rId4" Type="http://schemas.openxmlformats.org/officeDocument/2006/relationships/hyperlink" Target="https://in.ign.com/" TargetMode="External"/><Relationship Id="rId5" Type="http://schemas.openxmlformats.org/officeDocument/2006/relationships/hyperlink" Target="https://www.rottentomatoe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idx="1" type="subTitle"/>
          </p:nvPr>
        </p:nvSpPr>
        <p:spPr>
          <a:xfrm>
            <a:off x="152400" y="3088100"/>
            <a:ext cx="8520600" cy="1538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SzPct val="131322"/>
              <a:buNone/>
            </a:pPr>
            <a:r>
              <a:rPr b="1" lang="en-GB" sz="2751" u="sng"/>
              <a:t>Student names:</a:t>
            </a:r>
            <a:r>
              <a:rPr lang="en-GB" sz="2751"/>
              <a:t> </a:t>
            </a:r>
            <a:endParaRPr sz="3950"/>
          </a:p>
          <a:p>
            <a:pPr indent="0" lvl="0" marL="0" rtl="0" algn="l">
              <a:lnSpc>
                <a:spcPct val="100000"/>
              </a:lnSpc>
              <a:spcBef>
                <a:spcPts val="0"/>
              </a:spcBef>
              <a:spcAft>
                <a:spcPts val="0"/>
              </a:spcAft>
              <a:buSzPct val="131322"/>
              <a:buNone/>
            </a:pPr>
            <a:r>
              <a:rPr lang="en-GB" sz="2751"/>
              <a:t>Atharva Jagtap (Roll no. 46)</a:t>
            </a:r>
            <a:endParaRPr sz="3950"/>
          </a:p>
          <a:p>
            <a:pPr indent="0" lvl="0" marL="0" rtl="0" algn="l">
              <a:lnSpc>
                <a:spcPct val="100000"/>
              </a:lnSpc>
              <a:spcBef>
                <a:spcPts val="0"/>
              </a:spcBef>
              <a:spcAft>
                <a:spcPts val="0"/>
              </a:spcAft>
              <a:buSzPct val="131322"/>
              <a:buNone/>
            </a:pPr>
            <a:r>
              <a:rPr lang="en-GB" sz="2751"/>
              <a:t>Mit Jain (Roll no. 51)</a:t>
            </a:r>
            <a:endParaRPr sz="3950"/>
          </a:p>
          <a:p>
            <a:pPr indent="0" lvl="0" marL="0" rtl="0" algn="l">
              <a:lnSpc>
                <a:spcPct val="100000"/>
              </a:lnSpc>
              <a:spcBef>
                <a:spcPts val="0"/>
              </a:spcBef>
              <a:spcAft>
                <a:spcPts val="0"/>
              </a:spcAft>
              <a:buSzPct val="131322"/>
              <a:buNone/>
            </a:pPr>
            <a:r>
              <a:rPr lang="en-GB" sz="2751"/>
              <a:t>Kartik Kanchan (Roll no. 58)</a:t>
            </a:r>
            <a:endParaRPr sz="3950"/>
          </a:p>
          <a:p>
            <a:pPr indent="0" lvl="0" marL="0" rtl="0" algn="l">
              <a:lnSpc>
                <a:spcPct val="100000"/>
              </a:lnSpc>
              <a:spcBef>
                <a:spcPts val="0"/>
              </a:spcBef>
              <a:spcAft>
                <a:spcPts val="0"/>
              </a:spcAft>
              <a:buSzPct val="131322"/>
              <a:buNone/>
            </a:pPr>
            <a:r>
              <a:rPr lang="en-GB" sz="2751"/>
              <a:t>Anurag Kawade (Roll no. 60)</a:t>
            </a:r>
            <a:r>
              <a:rPr lang="en-GB" sz="1542"/>
              <a:t>	</a:t>
            </a:r>
            <a:r>
              <a:rPr lang="en-GB" sz="1400"/>
              <a:t>		</a:t>
            </a:r>
            <a:endParaRPr sz="1400"/>
          </a:p>
          <a:p>
            <a:pPr indent="0" lvl="0" marL="0" rtl="0" algn="ctr">
              <a:lnSpc>
                <a:spcPct val="100000"/>
              </a:lnSpc>
              <a:spcBef>
                <a:spcPts val="0"/>
              </a:spcBef>
              <a:spcAft>
                <a:spcPts val="0"/>
              </a:spcAft>
              <a:buSzPct val="258064"/>
              <a:buNone/>
            </a:pPr>
            <a:r>
              <a:t/>
            </a:r>
            <a:endParaRPr sz="1400"/>
          </a:p>
          <a:p>
            <a:pPr indent="0" lvl="0" marL="0" rtl="0" algn="ctr">
              <a:lnSpc>
                <a:spcPct val="100000"/>
              </a:lnSpc>
              <a:spcBef>
                <a:spcPts val="0"/>
              </a:spcBef>
              <a:spcAft>
                <a:spcPts val="0"/>
              </a:spcAft>
              <a:buClr>
                <a:schemeClr val="dk1"/>
              </a:buClr>
              <a:buSzPct val="101381"/>
              <a:buFont typeface="Arial"/>
              <a:buNone/>
            </a:pPr>
            <a:r>
              <a:t/>
            </a:r>
            <a:endParaRPr sz="1400"/>
          </a:p>
          <a:p>
            <a:pPr indent="0" lvl="0" marL="0" rtl="0" algn="ctr">
              <a:lnSpc>
                <a:spcPct val="100000"/>
              </a:lnSpc>
              <a:spcBef>
                <a:spcPts val="0"/>
              </a:spcBef>
              <a:spcAft>
                <a:spcPts val="0"/>
              </a:spcAft>
              <a:buClr>
                <a:schemeClr val="dk1"/>
              </a:buClr>
              <a:buSzPct val="101381"/>
              <a:buFont typeface="Arial"/>
              <a:buNone/>
            </a:pPr>
            <a:r>
              <a:t/>
            </a:r>
            <a:endParaRPr sz="1400"/>
          </a:p>
          <a:p>
            <a:pPr indent="0" lvl="0" marL="0" rtl="0" algn="ctr">
              <a:lnSpc>
                <a:spcPct val="100000"/>
              </a:lnSpc>
              <a:spcBef>
                <a:spcPts val="0"/>
              </a:spcBef>
              <a:spcAft>
                <a:spcPts val="0"/>
              </a:spcAft>
              <a:buClr>
                <a:schemeClr val="dk1"/>
              </a:buClr>
              <a:buSzPct val="63304"/>
              <a:buFont typeface="Arial"/>
              <a:buNone/>
            </a:pPr>
            <a:r>
              <a:rPr lang="en-GB" sz="2242"/>
              <a:t>Under the Guidance of:B. M. Colaco</a:t>
            </a:r>
            <a:endParaRPr sz="1400"/>
          </a:p>
        </p:txBody>
      </p:sp>
      <p:sp>
        <p:nvSpPr>
          <p:cNvPr id="50" name="Google Shape;50;p1"/>
          <p:cNvSpPr txBox="1"/>
          <p:nvPr/>
        </p:nvSpPr>
        <p:spPr>
          <a:xfrm>
            <a:off x="743700" y="2187050"/>
            <a:ext cx="7338000" cy="6155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GamerHive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(Group no: 3)</a:t>
            </a:r>
            <a:endParaRPr b="0" i="0" sz="2000" u="none" cap="none" strike="noStrike">
              <a:solidFill>
                <a:srgbClr val="000000"/>
              </a:solidFill>
              <a:latin typeface="Arial"/>
              <a:ea typeface="Arial"/>
              <a:cs typeface="Arial"/>
              <a:sym typeface="Arial"/>
            </a:endParaRPr>
          </a:p>
        </p:txBody>
      </p:sp>
      <p:sp>
        <p:nvSpPr>
          <p:cNvPr id="51" name="Google Shape;51;p1"/>
          <p:cNvSpPr txBox="1"/>
          <p:nvPr/>
        </p:nvSpPr>
        <p:spPr>
          <a:xfrm>
            <a:off x="903000" y="1574246"/>
            <a:ext cx="7338000" cy="7512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chemeClr val="dk1"/>
              </a:buClr>
              <a:buSzPts val="1100"/>
              <a:buFont typeface="Arial"/>
              <a:buNone/>
            </a:pPr>
            <a:r>
              <a:rPr b="0" i="0" lang="en-GB" sz="2280" u="none" cap="none" strike="noStrike">
                <a:solidFill>
                  <a:schemeClr val="dk1"/>
                </a:solidFill>
                <a:latin typeface="Arial"/>
                <a:ea typeface="Arial"/>
                <a:cs typeface="Arial"/>
                <a:sym typeface="Arial"/>
              </a:rPr>
              <a:t>DEPARTMENT OF COMPUTER ENGINEERING</a:t>
            </a:r>
            <a:endParaRPr b="0" i="0" sz="228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1"/>
          <p:cNvPicPr preferRelativeResize="0"/>
          <p:nvPr/>
        </p:nvPicPr>
        <p:blipFill rotWithShape="1">
          <a:blip r:embed="rId3">
            <a:alphaModFix/>
          </a:blip>
          <a:srcRect b="0" l="0" r="0" t="0"/>
          <a:stretch/>
        </p:blipFill>
        <p:spPr>
          <a:xfrm>
            <a:off x="152400" y="152400"/>
            <a:ext cx="8520600" cy="129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Problem statement</a:t>
            </a:r>
            <a:endParaRPr/>
          </a:p>
        </p:txBody>
      </p:sp>
      <p:sp>
        <p:nvSpPr>
          <p:cNvPr id="58" name="Google Shape;58;p2"/>
          <p:cNvSpPr txBox="1"/>
          <p:nvPr>
            <p:ph idx="1" type="body"/>
          </p:nvPr>
        </p:nvSpPr>
        <p:spPr>
          <a:xfrm>
            <a:off x="311700" y="1152475"/>
            <a:ext cx="8520600" cy="89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2571"/>
              <a:buNone/>
            </a:pPr>
            <a:r>
              <a:rPr lang="en-GB"/>
              <a:t>To design a website dedicated to game lovers and to make a database for it.</a:t>
            </a:r>
            <a:endParaRPr/>
          </a:p>
          <a:p>
            <a:pPr indent="0" lvl="0" marL="0" rtl="0" algn="l">
              <a:lnSpc>
                <a:spcPct val="115000"/>
              </a:lnSpc>
              <a:spcBef>
                <a:spcPts val="2400"/>
              </a:spcBef>
              <a:spcAft>
                <a:spcPts val="0"/>
              </a:spcAft>
              <a:buSzPts val="2571"/>
              <a:buNone/>
            </a:pPr>
            <a:r>
              <a:t/>
            </a:r>
            <a:endParaRPr/>
          </a:p>
          <a:p>
            <a:pPr indent="0" lvl="0" marL="0" rtl="0" algn="l">
              <a:lnSpc>
                <a:spcPct val="115000"/>
              </a:lnSpc>
              <a:spcBef>
                <a:spcPts val="2400"/>
              </a:spcBef>
              <a:spcAft>
                <a:spcPts val="0"/>
              </a:spcAft>
              <a:buSzPts val="2571"/>
              <a:buNone/>
            </a:pPr>
            <a:r>
              <a:t/>
            </a:r>
            <a:endParaRPr/>
          </a:p>
          <a:p>
            <a:pPr indent="0" lvl="0" marL="0" rtl="0" algn="l">
              <a:lnSpc>
                <a:spcPct val="115000"/>
              </a:lnSpc>
              <a:spcBef>
                <a:spcPts val="2400"/>
              </a:spcBef>
              <a:spcAft>
                <a:spcPts val="0"/>
              </a:spcAft>
              <a:buSzPts val="2571"/>
              <a:buNone/>
            </a:pPr>
            <a:r>
              <a:t/>
            </a:r>
            <a:endParaRPr/>
          </a:p>
          <a:p>
            <a:pPr indent="0" lvl="0" marL="0" rtl="0" algn="l">
              <a:lnSpc>
                <a:spcPct val="115000"/>
              </a:lnSpc>
              <a:spcBef>
                <a:spcPts val="2400"/>
              </a:spcBef>
              <a:spcAft>
                <a:spcPts val="1200"/>
              </a:spcAft>
              <a:buSzPts val="2571"/>
              <a:buNone/>
            </a:pPr>
            <a:r>
              <a:t/>
            </a:r>
            <a:endParaRPr/>
          </a:p>
        </p:txBody>
      </p:sp>
      <p:sp>
        <p:nvSpPr>
          <p:cNvPr id="59" name="Google Shape;59;p2"/>
          <p:cNvSpPr txBox="1"/>
          <p:nvPr>
            <p:ph type="title"/>
          </p:nvPr>
        </p:nvSpPr>
        <p:spPr>
          <a:xfrm>
            <a:off x="311700" y="2045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Objective</a:t>
            </a:r>
            <a:endParaRPr/>
          </a:p>
        </p:txBody>
      </p:sp>
      <p:sp>
        <p:nvSpPr>
          <p:cNvPr id="60" name="Google Shape;60;p2"/>
          <p:cNvSpPr txBox="1"/>
          <p:nvPr>
            <p:ph idx="1" type="body"/>
          </p:nvPr>
        </p:nvSpPr>
        <p:spPr>
          <a:xfrm>
            <a:off x="273269" y="2676474"/>
            <a:ext cx="8538010" cy="1842973"/>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lang="en-GB"/>
              <a:t>-To provide information about various games </a:t>
            </a:r>
            <a:endParaRPr/>
          </a:p>
          <a:p>
            <a:pPr indent="0" lvl="0" marL="0" rtl="0" algn="l">
              <a:lnSpc>
                <a:spcPct val="115000"/>
              </a:lnSpc>
              <a:spcBef>
                <a:spcPts val="0"/>
              </a:spcBef>
              <a:spcAft>
                <a:spcPts val="0"/>
              </a:spcAft>
              <a:buSzPts val="1946"/>
              <a:buNone/>
            </a:pPr>
            <a:r>
              <a:rPr lang="en-GB"/>
              <a:t>-To provide player opinions on the games</a:t>
            </a:r>
            <a:endParaRPr/>
          </a:p>
          <a:p>
            <a:pPr indent="0" lvl="0" marL="0" rtl="0" algn="l">
              <a:lnSpc>
                <a:spcPct val="115000"/>
              </a:lnSpc>
              <a:spcBef>
                <a:spcPts val="0"/>
              </a:spcBef>
              <a:spcAft>
                <a:spcPts val="0"/>
              </a:spcAft>
              <a:buSzPts val="1946"/>
              <a:buNone/>
            </a:pPr>
            <a:r>
              <a:rPr lang="en-GB"/>
              <a:t>-To provide the statistics about the sales of the games</a:t>
            </a:r>
            <a:endParaRPr/>
          </a:p>
          <a:p>
            <a:pPr indent="0" lvl="0" marL="0" rtl="0" algn="l">
              <a:lnSpc>
                <a:spcPct val="115000"/>
              </a:lnSpc>
              <a:spcBef>
                <a:spcPts val="0"/>
              </a:spcBef>
              <a:spcAft>
                <a:spcPts val="0"/>
              </a:spcAft>
              <a:buSzPts val="1946"/>
              <a:buNone/>
            </a:pPr>
            <a:r>
              <a:rPr lang="en-GB"/>
              <a:t>-To bring the gaming community closer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ER design</a:t>
            </a:r>
            <a:endParaRPr/>
          </a:p>
          <a:p>
            <a:pPr indent="0" lvl="0" marL="0" rtl="0" algn="l">
              <a:lnSpc>
                <a:spcPct val="100000"/>
              </a:lnSpc>
              <a:spcBef>
                <a:spcPts val="0"/>
              </a:spcBef>
              <a:spcAft>
                <a:spcPts val="0"/>
              </a:spcAft>
              <a:buSzPct val="111111"/>
              <a:buNone/>
            </a:pPr>
            <a:r>
              <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67" name="Google Shape;67;p3"/>
          <p:cNvPicPr preferRelativeResize="0"/>
          <p:nvPr/>
        </p:nvPicPr>
        <p:blipFill>
          <a:blip r:embed="rId3">
            <a:alphaModFix/>
          </a:blip>
          <a:stretch>
            <a:fillRect/>
          </a:stretch>
        </p:blipFill>
        <p:spPr>
          <a:xfrm>
            <a:off x="68225" y="1206175"/>
            <a:ext cx="8632900" cy="3308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f32162423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Proposed System</a:t>
            </a:r>
            <a:endParaRPr/>
          </a:p>
        </p:txBody>
      </p:sp>
      <p:sp>
        <p:nvSpPr>
          <p:cNvPr id="73" name="Google Shape;73;g1f32162423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User: ID, Favourites, Reviews, Sign-in</a:t>
            </a:r>
            <a:endParaRPr/>
          </a:p>
          <a:p>
            <a:pPr indent="-342900" lvl="0" marL="457200" rtl="0" algn="l">
              <a:lnSpc>
                <a:spcPct val="115000"/>
              </a:lnSpc>
              <a:spcBef>
                <a:spcPts val="0"/>
              </a:spcBef>
              <a:spcAft>
                <a:spcPts val="0"/>
              </a:spcAft>
              <a:buSzPts val="1800"/>
              <a:buChar char="●"/>
            </a:pPr>
            <a:r>
              <a:rPr lang="en-GB"/>
              <a:t>Platform: Console, PC, Hand-helds</a:t>
            </a:r>
            <a:endParaRPr/>
          </a:p>
          <a:p>
            <a:pPr indent="-342900" lvl="0" marL="457200" rtl="0" algn="l">
              <a:lnSpc>
                <a:spcPct val="115000"/>
              </a:lnSpc>
              <a:spcBef>
                <a:spcPts val="0"/>
              </a:spcBef>
              <a:spcAft>
                <a:spcPts val="0"/>
              </a:spcAft>
              <a:buSzPts val="1800"/>
              <a:buChar char="●"/>
            </a:pPr>
            <a:r>
              <a:rPr lang="en-GB"/>
              <a:t>Game: Name, Release date, Image, Downloads, Genre, Upcoming</a:t>
            </a:r>
            <a:endParaRPr/>
          </a:p>
          <a:p>
            <a:pPr indent="-342900" lvl="0" marL="457200" rtl="0" algn="l">
              <a:lnSpc>
                <a:spcPct val="115000"/>
              </a:lnSpc>
              <a:spcBef>
                <a:spcPts val="0"/>
              </a:spcBef>
              <a:spcAft>
                <a:spcPts val="0"/>
              </a:spcAft>
              <a:buSzPts val="1800"/>
              <a:buChar char="●"/>
            </a:pPr>
            <a:r>
              <a:rPr lang="en-GB"/>
              <a:t>To-be-played: Name, Time of being added,</a:t>
            </a:r>
            <a:endParaRPr/>
          </a:p>
          <a:p>
            <a:pPr indent="-342900" lvl="0" marL="457200" rtl="0" algn="l">
              <a:lnSpc>
                <a:spcPct val="115000"/>
              </a:lnSpc>
              <a:spcBef>
                <a:spcPts val="0"/>
              </a:spcBef>
              <a:spcAft>
                <a:spcPts val="0"/>
              </a:spcAft>
              <a:buSzPts val="1800"/>
              <a:buChar char="●"/>
            </a:pPr>
            <a:r>
              <a:rPr lang="en-GB"/>
              <a:t>Search bar</a:t>
            </a:r>
            <a:endParaRPr/>
          </a:p>
          <a:p>
            <a:pPr indent="-342900" lvl="0" marL="457200" rtl="0" algn="l">
              <a:lnSpc>
                <a:spcPct val="115000"/>
              </a:lnSpc>
              <a:spcBef>
                <a:spcPts val="0"/>
              </a:spcBef>
              <a:spcAft>
                <a:spcPts val="0"/>
              </a:spcAft>
              <a:buSzPts val="1800"/>
              <a:buChar char="●"/>
            </a:pPr>
            <a:r>
              <a:rPr lang="en-GB"/>
              <a:t>Events: Game of the month, Fan favourites, Trending</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Technological Stack</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just">
              <a:lnSpc>
                <a:spcPct val="115000"/>
              </a:lnSpc>
              <a:spcBef>
                <a:spcPts val="0"/>
              </a:spcBef>
              <a:spcAft>
                <a:spcPts val="0"/>
              </a:spcAft>
              <a:buSzPct val="108107"/>
              <a:buNone/>
            </a:pPr>
            <a:r>
              <a:rPr lang="en-GB" sz="2600"/>
              <a:t>There are 3 ways to implement css commands into your site: </a:t>
            </a:r>
            <a:r>
              <a:rPr b="1" lang="en-GB" sz="2600"/>
              <a:t>1.</a:t>
            </a:r>
            <a:r>
              <a:rPr lang="en-GB" sz="2600"/>
              <a:t> Use one CSS file for all your pages. This is the best way to do it. </a:t>
            </a:r>
            <a:r>
              <a:rPr b="1" lang="en-GB" sz="2600"/>
              <a:t>2.</a:t>
            </a:r>
            <a:r>
              <a:rPr lang="en-GB" sz="2600"/>
              <a:t> Integrate CSS commands into the head of each of your documents. </a:t>
            </a:r>
            <a:r>
              <a:rPr b="1" lang="en-GB" sz="2600"/>
              <a:t>3.</a:t>
            </a:r>
            <a:r>
              <a:rPr lang="en-GB" sz="2600"/>
              <a:t> Use the style attribute to put CSS code directly into HTML element</a:t>
            </a:r>
            <a:endParaRPr sz="2600"/>
          </a:p>
          <a:p>
            <a:pPr indent="0" lvl="0" marL="0" rtl="0" algn="just">
              <a:lnSpc>
                <a:spcPct val="115000"/>
              </a:lnSpc>
              <a:spcBef>
                <a:spcPts val="1200"/>
              </a:spcBef>
              <a:spcAft>
                <a:spcPts val="0"/>
              </a:spcAft>
              <a:buSzPct val="108107"/>
              <a:buNone/>
            </a:pPr>
            <a:r>
              <a:rPr lang="en-GB" sz="2600"/>
              <a:t>Where do you implement CSS? You can embed an internal style sheet by adding CSS to the head section of your HTML doc. Or you can link to an external style sheet that will contain all your CSS separate from your HTML.</a:t>
            </a:r>
            <a:endParaRPr sz="2600"/>
          </a:p>
          <a:p>
            <a:pPr indent="0" lvl="0" marL="0" rtl="0" algn="just">
              <a:lnSpc>
                <a:spcPct val="115000"/>
              </a:lnSpc>
              <a:spcBef>
                <a:spcPts val="1200"/>
              </a:spcBef>
              <a:spcAft>
                <a:spcPts val="0"/>
              </a:spcAft>
              <a:buSzPct val="108107"/>
              <a:buNone/>
            </a:pPr>
            <a:r>
              <a:rPr lang="en-GB" sz="2600"/>
              <a:t>Java is commonly used language for web development, especially on the server-side. Java web applications are distributed applications that run on the internet. Web development with Java allows us to create dynamic web pages where users can interact with the interface.</a:t>
            </a:r>
            <a:endParaRPr/>
          </a:p>
          <a:p>
            <a:pPr indent="0" lvl="0" marL="0" rtl="0" algn="just">
              <a:lnSpc>
                <a:spcPct val="115000"/>
              </a:lnSpc>
              <a:spcBef>
                <a:spcPts val="2400"/>
              </a:spcBef>
              <a:spcAft>
                <a:spcPts val="0"/>
              </a:spcAft>
              <a:buSzPct val="108107"/>
              <a:buNone/>
            </a:pPr>
            <a:r>
              <a:rPr lang="en-GB" sz="2600"/>
              <a:t>XAMPP helps a local host or server to test its website and clients via computers and laptops before releasing it to the main server. It is a platform that furnishes a suitable environment to test and verify the working of projects based on Apache, Perl, MySQL database, and PHP through the system of the host itself.</a:t>
            </a:r>
            <a:endParaRPr/>
          </a:p>
          <a:p>
            <a:pPr indent="0" lvl="0" marL="0" rtl="0" algn="just">
              <a:lnSpc>
                <a:spcPct val="115000"/>
              </a:lnSpc>
              <a:spcBef>
                <a:spcPts val="2400"/>
              </a:spcBef>
              <a:spcAft>
                <a:spcPts val="0"/>
              </a:spcAft>
              <a:buSzPct val="108107"/>
              <a:buNone/>
            </a:pPr>
            <a:r>
              <a:t/>
            </a:r>
            <a:endParaRPr sz="2600"/>
          </a:p>
          <a:p>
            <a:pPr indent="0" lvl="0" marL="0" rtl="0" algn="l">
              <a:lnSpc>
                <a:spcPct val="115000"/>
              </a:lnSpc>
              <a:spcBef>
                <a:spcPts val="2400"/>
              </a:spcBef>
              <a:spcAft>
                <a:spcPts val="0"/>
              </a:spcAft>
              <a:buSzPct val="108107"/>
              <a:buNone/>
            </a:pPr>
            <a:r>
              <a:t/>
            </a:r>
            <a:endParaRPr/>
          </a:p>
          <a:p>
            <a:pPr indent="0" lvl="0" marL="0" rtl="0" algn="l">
              <a:lnSpc>
                <a:spcPct val="115000"/>
              </a:lnSpc>
              <a:spcBef>
                <a:spcPts val="2400"/>
              </a:spcBef>
              <a:spcAft>
                <a:spcPts val="1200"/>
              </a:spcAft>
              <a:buSzPct val="108107"/>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References 1</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u="sng">
                <a:solidFill>
                  <a:schemeClr val="hlink"/>
                </a:solidFill>
                <a:hlinkClick r:id="rId3"/>
              </a:rPr>
              <a:t>https://www.imdb.com/</a:t>
            </a:r>
            <a:endParaRPr/>
          </a:p>
          <a:p>
            <a:pPr indent="0" lvl="0" marL="0" rtl="0" algn="l">
              <a:lnSpc>
                <a:spcPct val="115000"/>
              </a:lnSpc>
              <a:spcBef>
                <a:spcPts val="0"/>
              </a:spcBef>
              <a:spcAft>
                <a:spcPts val="0"/>
              </a:spcAft>
              <a:buSzPts val="1800"/>
              <a:buNone/>
            </a:pPr>
            <a:r>
              <a:rPr lang="en-GB" u="sng">
                <a:solidFill>
                  <a:schemeClr val="hlink"/>
                </a:solidFill>
                <a:hlinkClick r:id="rId4"/>
              </a:rPr>
              <a:t>https://in.ign.com/</a:t>
            </a:r>
            <a:endParaRPr/>
          </a:p>
          <a:p>
            <a:pPr indent="0" lvl="0" marL="0" rtl="0" algn="l">
              <a:lnSpc>
                <a:spcPct val="115000"/>
              </a:lnSpc>
              <a:spcBef>
                <a:spcPts val="0"/>
              </a:spcBef>
              <a:spcAft>
                <a:spcPts val="0"/>
              </a:spcAft>
              <a:buSzPts val="1800"/>
              <a:buNone/>
            </a:pPr>
            <a:r>
              <a:rPr lang="en-GB" u="sng">
                <a:solidFill>
                  <a:schemeClr val="hlink"/>
                </a:solidFill>
                <a:hlinkClick r:id="rId5"/>
              </a:rPr>
              <a:t>https://www.rottentomatoes.com/</a:t>
            </a:r>
            <a:endParaRPr/>
          </a:p>
          <a:p>
            <a:pPr indent="0" lvl="0" marL="0" rtl="0" algn="l">
              <a:lnSpc>
                <a:spcPct val="115000"/>
              </a:lnSpc>
              <a:spcBef>
                <a:spcPts val="0"/>
              </a:spcBef>
              <a:spcAft>
                <a:spcPts val="0"/>
              </a:spcAft>
              <a:buSzPts val="1800"/>
              <a:buNone/>
            </a:pPr>
            <a:r>
              <a:t/>
            </a:r>
            <a:endParaRPr/>
          </a:p>
        </p:txBody>
      </p:sp>
      <p:sp>
        <p:nvSpPr>
          <p:cNvPr id="86" name="Google Shape;86;p5"/>
          <p:cNvSpPr txBox="1"/>
          <p:nvPr/>
        </p:nvSpPr>
        <p:spPr>
          <a:xfrm>
            <a:off x="6835625" y="4606325"/>
            <a:ext cx="210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CAR CATALOG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dc:creator>
</cp:coreProperties>
</file>