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03" autoAdjust="0"/>
  </p:normalViewPr>
  <p:slideViewPr>
    <p:cSldViewPr snapToGrid="0">
      <p:cViewPr varScale="1">
        <p:scale>
          <a:sx n="56" d="100"/>
          <a:sy n="56" d="100"/>
        </p:scale>
        <p:origin x="12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22449-8AF1-42D2-9754-A9E9436DACCC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C9975-A364-401E-A9B7-3700F35AD8A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929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naloga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sestaviti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digitalni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merilnik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vrtilne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hitrosti</a:t>
            </a:r>
            <a:endParaRPr lang="en-US" baseline="0" dirty="0" smtClean="0"/>
          </a:p>
          <a:p>
            <a:r>
              <a:rPr lang="en-US" baseline="0" dirty="0" err="1" smtClean="0"/>
              <a:t>Spoznal</a:t>
            </a:r>
            <a:r>
              <a:rPr lang="en-US" baseline="0" dirty="0" smtClean="0"/>
              <a:t> bi se z </a:t>
            </a:r>
            <a:r>
              <a:rPr lang="en-US" baseline="0" dirty="0" err="1" smtClean="0"/>
              <a:t>nacrtovnajem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PCBja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programiranjem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mikrokrmilnika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484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Izracun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vrtilne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vrsi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uC</a:t>
            </a:r>
            <a:r>
              <a:rPr lang="en-US" baseline="0" dirty="0" smtClean="0"/>
              <a:t>. Mentor je </a:t>
            </a:r>
            <a:r>
              <a:rPr lang="en-US" baseline="0" dirty="0" err="1" smtClean="0"/>
              <a:t>predlagal</a:t>
            </a:r>
            <a:r>
              <a:rPr lang="en-US" baseline="0" dirty="0" smtClean="0"/>
              <a:t> TI C2000 s SPI in </a:t>
            </a:r>
            <a:r>
              <a:rPr lang="en-US" baseline="0" dirty="0" err="1" smtClean="0"/>
              <a:t>cim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majse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ohisje</a:t>
            </a:r>
            <a:endParaRPr lang="en-US" baseline="0" dirty="0" smtClean="0"/>
          </a:p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ostale napajalne napetosti po potrebi generiraš na tiskanini</a:t>
            </a:r>
            <a:endParaRPr lang="en-US" baseline="0" dirty="0" smtClean="0"/>
          </a:p>
          <a:p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komunikacijo</a:t>
            </a:r>
            <a:r>
              <a:rPr lang="en-US" baseline="0" dirty="0" smtClean="0"/>
              <a:t> z 12 </a:t>
            </a:r>
            <a:r>
              <a:rPr lang="en-US" baseline="0" dirty="0" err="1" smtClean="0"/>
              <a:t>bitnim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zasuka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pretvornik</a:t>
            </a:r>
            <a:endParaRPr lang="en-US" baseline="0" dirty="0" smtClean="0"/>
          </a:p>
          <a:p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analogni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</a:t>
            </a:r>
            <a:r>
              <a:rPr lang="en-US" baseline="0" dirty="0" smtClean="0"/>
              <a:t> signal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potreboval</a:t>
            </a:r>
            <a:r>
              <a:rPr lang="en-US" baseline="0" dirty="0" smtClean="0"/>
              <a:t> DAC z </a:t>
            </a:r>
            <a:r>
              <a:rPr lang="en-US" baseline="0" dirty="0" err="1" smtClean="0"/>
              <a:t>dodatno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napetostjo</a:t>
            </a:r>
            <a:endParaRPr lang="en-US" baseline="0" dirty="0" smtClean="0"/>
          </a:p>
          <a:p>
            <a:r>
              <a:rPr lang="en-US" baseline="0" dirty="0" err="1" smtClean="0"/>
              <a:t>Nato</a:t>
            </a:r>
            <a:r>
              <a:rPr lang="en-US" baseline="0" dirty="0" smtClean="0"/>
              <a:t> pa z </a:t>
            </a:r>
            <a:r>
              <a:rPr lang="en-US" baseline="0" dirty="0" err="1" smtClean="0"/>
              <a:t>ojacevalniiki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oblikujem</a:t>
            </a:r>
            <a:r>
              <a:rPr lang="en-US" baseline="0" dirty="0" smtClean="0"/>
              <a:t> signal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nahaja</a:t>
            </a:r>
            <a:r>
              <a:rPr lang="en-US" baseline="0" dirty="0" smtClean="0"/>
              <a:t> med -10 in 10V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868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 mi je </a:t>
            </a:r>
            <a:r>
              <a:rPr lang="en-US" dirty="0" err="1" smtClean="0"/>
              <a:t>poslal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narejene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mikrokrilnika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shemah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sestavil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svojo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Altiumu</a:t>
            </a:r>
            <a:r>
              <a:rPr lang="en-US" baseline="0" dirty="0" smtClean="0"/>
              <a:t> 16.1</a:t>
            </a:r>
          </a:p>
          <a:p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dal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tiskanino</a:t>
            </a:r>
            <a:r>
              <a:rPr lang="en-US" baseline="0" dirty="0" smtClean="0"/>
              <a:t> se JTAG </a:t>
            </a:r>
            <a:r>
              <a:rPr lang="en-US" baseline="0" dirty="0" err="1" smtClean="0"/>
              <a:t>konektor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katerega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povezal</a:t>
            </a:r>
            <a:r>
              <a:rPr lang="en-US" baseline="0" dirty="0" smtClean="0"/>
              <a:t> </a:t>
            </a:r>
            <a:r>
              <a:rPr lang="en-US" dirty="0" smtClean="0"/>
              <a:t>s XDS100v2 USB Debug Probe</a:t>
            </a:r>
          </a:p>
          <a:p>
            <a:r>
              <a:rPr lang="en-US" dirty="0" smtClean="0"/>
              <a:t>S</a:t>
            </a:r>
            <a:r>
              <a:rPr lang="en-US" baseline="0" dirty="0" smtClean="0"/>
              <a:t> PWM </a:t>
            </a:r>
            <a:r>
              <a:rPr lang="en-US" baseline="0" dirty="0" err="1" smtClean="0"/>
              <a:t>enotami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krmilim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tranzistorja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katera</a:t>
            </a:r>
            <a:r>
              <a:rPr lang="en-US" baseline="0" dirty="0" smtClean="0"/>
              <a:t> bi </a:t>
            </a:r>
            <a:r>
              <a:rPr lang="en-US" baseline="0" dirty="0" err="1" smtClean="0"/>
              <a:t>prizigala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leddiode</a:t>
            </a:r>
            <a:endParaRPr lang="en-US" baseline="0" dirty="0" smtClean="0"/>
          </a:p>
          <a:p>
            <a:r>
              <a:rPr lang="en-US" baseline="0" dirty="0" err="1" smtClean="0"/>
              <a:t>Ledice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prikazojejo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opticno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pozicijo</a:t>
            </a:r>
            <a:endParaRPr lang="en-US" baseline="0" dirty="0" smtClean="0"/>
          </a:p>
          <a:p>
            <a:r>
              <a:rPr lang="en-US" baseline="0" dirty="0" smtClean="0"/>
              <a:t>Z </a:t>
            </a:r>
            <a:r>
              <a:rPr lang="en-US" baseline="0" dirty="0" err="1" smtClean="0"/>
              <a:t>narascanjem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kota</a:t>
            </a:r>
            <a:r>
              <a:rPr lang="en-US" baseline="0" dirty="0" smtClean="0"/>
              <a:t> od 0 do 359 se </a:t>
            </a:r>
            <a:r>
              <a:rPr lang="en-US" baseline="0" dirty="0" err="1" smtClean="0"/>
              <a:t>linearno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dutycycle</a:t>
            </a:r>
            <a:r>
              <a:rPr lang="en-US" baseline="0" dirty="0" smtClean="0"/>
              <a:t> PWM</a:t>
            </a:r>
          </a:p>
          <a:p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deluje</a:t>
            </a:r>
            <a:r>
              <a:rPr lang="en-US" baseline="0" dirty="0" smtClean="0"/>
              <a:t> pa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absolutno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vrednost</a:t>
            </a:r>
            <a:endParaRPr lang="en-US" baseline="0" dirty="0" smtClean="0"/>
          </a:p>
          <a:p>
            <a:r>
              <a:rPr lang="en-US" baseline="0" dirty="0" smtClean="0"/>
              <a:t>GPIO pine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razporedil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da so mi </a:t>
            </a:r>
            <a:r>
              <a:rPr lang="en-US" baseline="0" dirty="0" err="1" smtClean="0"/>
              <a:t>ustrezali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tiskanini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152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r>
              <a:rPr lang="en-US" baseline="0" dirty="0" smtClean="0"/>
              <a:t> GPIO </a:t>
            </a:r>
            <a:r>
              <a:rPr lang="en-US" baseline="0" dirty="0" err="1" smtClean="0"/>
              <a:t>pina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krmiljenje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komunikacijskega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pretvornika</a:t>
            </a:r>
            <a:endParaRPr lang="en-US" baseline="0" dirty="0" smtClean="0"/>
          </a:p>
          <a:p>
            <a:r>
              <a:rPr lang="en-US" baseline="0" dirty="0" err="1" smtClean="0"/>
              <a:t>Senzor</a:t>
            </a:r>
            <a:r>
              <a:rPr lang="en-US" baseline="0" dirty="0" smtClean="0"/>
              <a:t> mi je le </a:t>
            </a:r>
            <a:r>
              <a:rPr lang="en-US" baseline="0" dirty="0" err="1" smtClean="0"/>
              <a:t>sporocal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trenutni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porabil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</a:t>
            </a:r>
            <a:r>
              <a:rPr lang="en-US" baseline="0" dirty="0" smtClean="0"/>
              <a:t> MISO pin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</a:t>
            </a:r>
            <a:endParaRPr lang="en-US" baseline="0" dirty="0" smtClean="0"/>
          </a:p>
          <a:p>
            <a:r>
              <a:rPr lang="en-US" baseline="0" dirty="0" smtClean="0"/>
              <a:t>Po </a:t>
            </a:r>
            <a:r>
              <a:rPr lang="en-US" baseline="0" dirty="0" err="1" smtClean="0"/>
              <a:t>datasheetu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naj</a:t>
            </a:r>
            <a:r>
              <a:rPr lang="en-US" baseline="0" dirty="0" smtClean="0"/>
              <a:t> bi </a:t>
            </a:r>
            <a:r>
              <a:rPr lang="en-US" baseline="0" dirty="0" err="1" smtClean="0"/>
              <a:t>bila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diferencnima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signaloma</a:t>
            </a:r>
            <a:r>
              <a:rPr lang="en-US" baseline="0" dirty="0" smtClean="0"/>
              <a:t> 120 </a:t>
            </a:r>
            <a:r>
              <a:rPr lang="en-US" baseline="0" dirty="0" err="1" smtClean="0"/>
              <a:t>upor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manjsi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kondenzator</a:t>
            </a:r>
            <a:endParaRPr lang="en-US" baseline="0" dirty="0" smtClean="0"/>
          </a:p>
          <a:p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prerisoval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predhodnika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naredil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napako</a:t>
            </a:r>
            <a:endParaRPr lang="en-US" baseline="0" dirty="0" smtClean="0"/>
          </a:p>
          <a:p>
            <a:r>
              <a:rPr lang="en-US" baseline="0" dirty="0" smtClean="0"/>
              <a:t>Mentor me je </a:t>
            </a:r>
            <a:r>
              <a:rPr lang="en-US" baseline="0" dirty="0" err="1" smtClean="0"/>
              <a:t>veckrat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opozoril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res dal </a:t>
            </a:r>
            <a:r>
              <a:rPr lang="en-US" baseline="0" dirty="0" err="1" smtClean="0"/>
              <a:t>zenski</a:t>
            </a:r>
            <a:r>
              <a:rPr lang="en-US" baseline="0" dirty="0" smtClean="0"/>
              <a:t> footprint </a:t>
            </a:r>
            <a:r>
              <a:rPr lang="en-US" baseline="0" dirty="0" err="1" smtClean="0"/>
              <a:t>konektorja</a:t>
            </a:r>
            <a:endParaRPr lang="en-US" baseline="0" dirty="0" smtClean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270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S MOSI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pinom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posiljal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podatek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DACu</a:t>
            </a:r>
            <a:r>
              <a:rPr lang="en-US" b="0" baseline="0" dirty="0" smtClean="0"/>
              <a:t>.</a:t>
            </a:r>
          </a:p>
          <a:p>
            <a:r>
              <a:rPr lang="en-US" b="0" baseline="0" dirty="0" err="1" smtClean="0"/>
              <a:t>Izhoda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nato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preko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vezja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Opjev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ojacal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na</a:t>
            </a:r>
            <a:r>
              <a:rPr lang="en-US" b="0" baseline="0" dirty="0" smtClean="0"/>
              <a:t> 10 V </a:t>
            </a:r>
            <a:r>
              <a:rPr lang="en-US" b="0" baseline="0" dirty="0" err="1" smtClean="0"/>
              <a:t>signale</a:t>
            </a:r>
            <a:endParaRPr lang="en-US" b="0" baseline="0" dirty="0" smtClean="0"/>
          </a:p>
          <a:p>
            <a:r>
              <a:rPr lang="en-US" b="0" baseline="0" dirty="0" err="1" smtClean="0"/>
              <a:t>Pri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kotu</a:t>
            </a:r>
            <a:r>
              <a:rPr lang="en-US" b="0" baseline="0" dirty="0" smtClean="0"/>
              <a:t> je </a:t>
            </a:r>
            <a:r>
              <a:rPr lang="en-US" b="0" baseline="0" dirty="0" err="1" smtClean="0"/>
              <a:t>vse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vredu</a:t>
            </a:r>
            <a:endParaRPr lang="en-US" b="0" baseline="0" dirty="0" smtClean="0"/>
          </a:p>
          <a:p>
            <a:r>
              <a:rPr lang="en-US" b="0" baseline="0" dirty="0" smtClean="0"/>
              <a:t>da je </a:t>
            </a:r>
            <a:r>
              <a:rPr lang="en-US" b="0" baseline="0" dirty="0" err="1" smtClean="0"/>
              <a:t>napetost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ob</a:t>
            </a:r>
            <a:r>
              <a:rPr lang="en-US" b="0" baseline="0" dirty="0" smtClean="0"/>
              <a:t>  </a:t>
            </a:r>
            <a:r>
              <a:rPr lang="en-US" b="0" baseline="0" dirty="0" err="1" smtClean="0"/>
              <a:t>negativn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ihitrosti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negativna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izhodnemu</a:t>
            </a:r>
            <a:r>
              <a:rPr lang="en-US" b="0" baseline="0" dirty="0" smtClean="0"/>
              <a:t> signal </a:t>
            </a:r>
            <a:r>
              <a:rPr lang="en-US" b="0" baseline="0" dirty="0" err="1" smtClean="0"/>
              <a:t>dac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hitrost</a:t>
            </a:r>
            <a:r>
              <a:rPr lang="en-US" b="0" baseline="0" dirty="0" smtClean="0"/>
              <a:t>  </a:t>
            </a:r>
            <a:r>
              <a:rPr lang="en-US" b="0" baseline="0" dirty="0" err="1" smtClean="0"/>
              <a:t>odstel</a:t>
            </a:r>
            <a:r>
              <a:rPr lang="en-US" b="0" baseline="0" dirty="0" smtClean="0"/>
              <a:t> pol </a:t>
            </a:r>
            <a:r>
              <a:rPr lang="en-US" b="0" baseline="0" dirty="0" err="1" smtClean="0"/>
              <a:t>referencne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napetosti</a:t>
            </a:r>
            <a:endParaRPr lang="en-US" b="0" baseline="0" dirty="0" smtClean="0"/>
          </a:p>
          <a:p>
            <a:r>
              <a:rPr lang="en-US" b="0" baseline="0" dirty="0" smtClean="0"/>
              <a:t>Ob tem se </a:t>
            </a:r>
            <a:r>
              <a:rPr lang="en-US" b="0" baseline="0" dirty="0" err="1" smtClean="0"/>
              <a:t>ojacal</a:t>
            </a:r>
            <a:r>
              <a:rPr lang="en-US" b="0" baseline="0" dirty="0" smtClean="0"/>
              <a:t> in </a:t>
            </a:r>
            <a:r>
              <a:rPr lang="en-US" b="0" baseline="0" dirty="0" err="1" smtClean="0"/>
              <a:t>hizhodan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hitrost</a:t>
            </a:r>
            <a:r>
              <a:rPr lang="en-US" b="0" baseline="0" dirty="0" smtClean="0"/>
              <a:t> bi </a:t>
            </a:r>
            <a:r>
              <a:rPr lang="en-US" b="0" baseline="0" dirty="0" err="1" smtClean="0"/>
              <a:t>bila</a:t>
            </a:r>
            <a:r>
              <a:rPr lang="en-US" b="0" baseline="0" dirty="0" smtClean="0"/>
              <a:t> med -10 in 10V</a:t>
            </a:r>
          </a:p>
          <a:p>
            <a:r>
              <a:rPr lang="en-US" b="0" baseline="0" dirty="0" err="1" smtClean="0"/>
              <a:t>Vezje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zgoraj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tega</a:t>
            </a:r>
            <a:r>
              <a:rPr lang="en-US" b="0" baseline="0" dirty="0" smtClean="0"/>
              <a:t> ne </a:t>
            </a:r>
            <a:r>
              <a:rPr lang="en-US" b="0" baseline="0" dirty="0" err="1" smtClean="0"/>
              <a:t>dela</a:t>
            </a:r>
            <a:endParaRPr lang="en-US" b="0" baseline="0" dirty="0" smtClean="0"/>
          </a:p>
          <a:p>
            <a:r>
              <a:rPr lang="en-US" b="0" baseline="0" dirty="0" err="1" smtClean="0"/>
              <a:t>Zamenjal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vhoda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ojacevalnika</a:t>
            </a:r>
            <a:r>
              <a:rPr lang="en-US" b="0" baseline="0" dirty="0" smtClean="0"/>
              <a:t> C in stem </a:t>
            </a:r>
            <a:r>
              <a:rPr lang="en-US" b="0" baseline="0" dirty="0" err="1" smtClean="0"/>
              <a:t>ustvaril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positivno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povratno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zanko</a:t>
            </a:r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3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Takole</a:t>
            </a:r>
            <a:r>
              <a:rPr lang="en-US" dirty="0" smtClean="0"/>
              <a:t> </a:t>
            </a:r>
            <a:r>
              <a:rPr lang="en-US" dirty="0" err="1" smtClean="0"/>
              <a:t>tiskanina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izdelavo</a:t>
            </a:r>
            <a:endParaRPr lang="en-US" baseline="0" dirty="0" smtClean="0"/>
          </a:p>
          <a:p>
            <a:r>
              <a:rPr lang="en-US" baseline="0" dirty="0" smtClean="0"/>
              <a:t>Ob </a:t>
            </a:r>
            <a:r>
              <a:rPr lang="en-US" baseline="0" dirty="0" err="1" smtClean="0"/>
              <a:t>izdelavi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ugotovil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napako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zamenjal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vhoda</a:t>
            </a:r>
            <a:endParaRPr lang="en-US" baseline="0" dirty="0" smtClean="0"/>
          </a:p>
          <a:p>
            <a:r>
              <a:rPr lang="en-US" baseline="0" dirty="0" err="1" smtClean="0"/>
              <a:t>Sedaj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pogledam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tiskanino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kiks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958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dobil</a:t>
            </a:r>
            <a:r>
              <a:rPr lang="en-US" dirty="0" smtClean="0"/>
              <a:t> </a:t>
            </a:r>
            <a:r>
              <a:rPr lang="en-US" dirty="0" err="1" smtClean="0"/>
              <a:t>vezje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nanj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naspajkal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elemnte</a:t>
            </a:r>
            <a:endParaRPr lang="en-US" baseline="0" dirty="0" smtClean="0"/>
          </a:p>
          <a:p>
            <a:r>
              <a:rPr lang="en-US" baseline="0" dirty="0" smtClean="0"/>
              <a:t>V </a:t>
            </a:r>
            <a:r>
              <a:rPr lang="en-US" baseline="0" dirty="0" err="1" smtClean="0"/>
              <a:t>lrtme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ponavadi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uporablja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kondenzatorje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velikosti</a:t>
            </a:r>
            <a:r>
              <a:rPr lang="en-US" baseline="0" dirty="0" smtClean="0"/>
              <a:t> 0805 </a:t>
            </a:r>
            <a:r>
              <a:rPr lang="en-US" baseline="0" dirty="0" err="1" smtClean="0"/>
              <a:t>jaz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uporabil</a:t>
            </a:r>
            <a:r>
              <a:rPr lang="en-US" baseline="0" dirty="0" smtClean="0"/>
              <a:t> 0603</a:t>
            </a:r>
          </a:p>
          <a:p>
            <a:r>
              <a:rPr lang="en-US" baseline="0" dirty="0" err="1" smtClean="0"/>
              <a:t>Nekaj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materjala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bilo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narocit</a:t>
            </a:r>
            <a:endParaRPr lang="en-US" baseline="0" dirty="0" smtClean="0"/>
          </a:p>
          <a:p>
            <a:r>
              <a:rPr lang="en-US" baseline="0" dirty="0" err="1" smtClean="0"/>
              <a:t>Ko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tiskanina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izdelavo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farnelu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zalogi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DACev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katerega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tiskanino</a:t>
            </a:r>
            <a:endParaRPr lang="en-US" baseline="0" dirty="0" smtClean="0"/>
          </a:p>
          <a:p>
            <a:r>
              <a:rPr lang="en-US" baseline="0" dirty="0" err="1" smtClean="0"/>
              <a:t>Narocili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mouser</a:t>
            </a:r>
          </a:p>
          <a:p>
            <a:r>
              <a:rPr lang="en-US" baseline="0" dirty="0" err="1" smtClean="0"/>
              <a:t>Nato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lotil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programiranja</a:t>
            </a:r>
            <a:endParaRPr lang="en-US" baseline="0" dirty="0" smtClean="0"/>
          </a:p>
          <a:p>
            <a:r>
              <a:rPr lang="en-US" baseline="0" dirty="0" err="1" smtClean="0"/>
              <a:t>Osposobil</a:t>
            </a:r>
            <a:r>
              <a:rPr lang="en-US" baseline="0" dirty="0" smtClean="0"/>
              <a:t> PWM</a:t>
            </a:r>
          </a:p>
          <a:p>
            <a:r>
              <a:rPr lang="en-US" baseline="0" dirty="0" err="1" smtClean="0"/>
              <a:t>Povezal</a:t>
            </a:r>
            <a:r>
              <a:rPr lang="en-US" baseline="0" dirty="0" smtClean="0"/>
              <a:t> se s </a:t>
            </a:r>
            <a:r>
              <a:rPr lang="en-US" baseline="0" dirty="0" err="1" smtClean="0"/>
              <a:t>senzorjem</a:t>
            </a:r>
            <a:endParaRPr lang="en-US" baseline="0" dirty="0" smtClean="0"/>
          </a:p>
          <a:p>
            <a:r>
              <a:rPr lang="en-US" baseline="0" dirty="0" err="1" smtClean="0"/>
              <a:t>Zenski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moski</a:t>
            </a:r>
            <a:r>
              <a:rPr lang="en-US" baseline="0" dirty="0" smtClean="0"/>
              <a:t> footprint</a:t>
            </a:r>
          </a:p>
          <a:p>
            <a:r>
              <a:rPr lang="en-US" baseline="0" dirty="0" err="1" smtClean="0"/>
              <a:t>Izracun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hitrosti</a:t>
            </a:r>
            <a:r>
              <a:rPr lang="en-US" baseline="0" dirty="0" smtClean="0"/>
              <a:t> z ABF </a:t>
            </a:r>
            <a:r>
              <a:rPr lang="en-US" baseline="0" dirty="0" err="1" smtClean="0"/>
              <a:t>filtrom</a:t>
            </a:r>
            <a:r>
              <a:rPr lang="en-US" baseline="0" dirty="0" smtClean="0"/>
              <a:t> f8.24</a:t>
            </a:r>
          </a:p>
          <a:p>
            <a:r>
              <a:rPr lang="en-US" baseline="0" dirty="0" smtClean="0"/>
              <a:t>DAC problem in </a:t>
            </a:r>
            <a:r>
              <a:rPr lang="en-US" baseline="0" dirty="0" err="1" smtClean="0"/>
              <a:t>zato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zakljucil</a:t>
            </a:r>
            <a:r>
              <a:rPr lang="en-US" baseline="0" dirty="0" smtClean="0"/>
              <a:t> s </a:t>
            </a:r>
            <a:r>
              <a:rPr lang="en-US" baseline="0" smtClean="0"/>
              <a:t>seminarjem</a:t>
            </a:r>
            <a:endParaRPr lang="en-US" baseline="0" dirty="0" smtClean="0"/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411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Opisi</a:t>
            </a:r>
            <a:r>
              <a:rPr lang="en-US" dirty="0" smtClean="0"/>
              <a:t> </a:t>
            </a:r>
            <a:r>
              <a:rPr lang="en-US" dirty="0" err="1" smtClean="0"/>
              <a:t>napake</a:t>
            </a:r>
            <a:r>
              <a:rPr lang="en-US" dirty="0" smtClean="0"/>
              <a:t> </a:t>
            </a:r>
            <a:r>
              <a:rPr lang="en-US" dirty="0" err="1" smtClean="0"/>
              <a:t>moski</a:t>
            </a:r>
            <a:r>
              <a:rPr lang="en-US" dirty="0" smtClean="0"/>
              <a:t> </a:t>
            </a:r>
            <a:r>
              <a:rPr lang="en-US" dirty="0" err="1" smtClean="0"/>
              <a:t>zenski</a:t>
            </a:r>
            <a:r>
              <a:rPr lang="en-US" dirty="0" smtClean="0"/>
              <a:t>, </a:t>
            </a:r>
            <a:r>
              <a:rPr lang="en-US" dirty="0" err="1" smtClean="0"/>
              <a:t>napajanje</a:t>
            </a:r>
            <a:r>
              <a:rPr lang="en-US" dirty="0" smtClean="0"/>
              <a:t>, pulldown, sensor 120 </a:t>
            </a:r>
            <a:r>
              <a:rPr lang="en-US" dirty="0" err="1" smtClean="0"/>
              <a:t>potenciometer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ojacevalnik</a:t>
            </a:r>
            <a:r>
              <a:rPr lang="en-US" baseline="0" dirty="0" smtClean="0"/>
              <a:t>, DAC, </a:t>
            </a:r>
            <a:r>
              <a:rPr lang="en-US" baseline="0" dirty="0" err="1" smtClean="0"/>
              <a:t>referenca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skurjen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</a:t>
            </a:r>
            <a:endParaRPr lang="en-US" dirty="0" smtClean="0"/>
          </a:p>
          <a:p>
            <a:r>
              <a:rPr lang="en-US" dirty="0" smtClean="0"/>
              <a:t>V tem </a:t>
            </a:r>
            <a:r>
              <a:rPr lang="en-US" dirty="0" err="1" smtClean="0"/>
              <a:t>seminarju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naredil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napak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naucil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ogromno</a:t>
            </a:r>
            <a:r>
              <a:rPr lang="en-US" baseline="0" dirty="0" smtClean="0"/>
              <a:t>. S </a:t>
            </a:r>
            <a:r>
              <a:rPr lang="en-US" baseline="0" dirty="0" err="1" smtClean="0"/>
              <a:t>boljsim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premislekom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zacetku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seminarja</a:t>
            </a:r>
            <a:r>
              <a:rPr lang="en-US" baseline="0" dirty="0" smtClean="0"/>
              <a:t> bi project </a:t>
            </a:r>
            <a:r>
              <a:rPr lang="en-US" baseline="0" dirty="0" err="1" smtClean="0"/>
              <a:t>potekal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gladkeje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brez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kasnejsih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problemov</a:t>
            </a:r>
            <a:endParaRPr lang="en-US" baseline="0" dirty="0" smtClean="0"/>
          </a:p>
          <a:p>
            <a:r>
              <a:rPr lang="en-US" baseline="0" dirty="0" err="1" smtClean="0"/>
              <a:t>Vezje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neuporabno</a:t>
            </a:r>
            <a:r>
              <a:rPr lang="en-US" baseline="0" dirty="0" smtClean="0"/>
              <a:t> je pa </a:t>
            </a:r>
            <a:r>
              <a:rPr lang="en-US" baseline="0" dirty="0" err="1" smtClean="0"/>
              <a:t>zame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velika</a:t>
            </a:r>
            <a:r>
              <a:rPr lang="en-US" baseline="0" dirty="0" smtClean="0"/>
              <a:t> sola in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tega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odnesel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veliko</a:t>
            </a:r>
            <a:r>
              <a:rPr lang="en-US" baseline="0" dirty="0" smtClean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9975-A364-401E-A9B7-3700F35AD8A2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74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8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429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50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352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70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47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17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275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56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4104-440E-4D49-A0F0-DE70A6768284}" type="datetimeFigureOut">
              <a:rPr lang="sl-SI" smtClean="0"/>
              <a:t>22. 03. 2017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12FB-55E5-4C51-BC8C-C6025E4977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948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Digitalni</a:t>
            </a:r>
            <a:r>
              <a:rPr lang="en-US" dirty="0" smtClean="0"/>
              <a:t> </a:t>
            </a:r>
            <a:r>
              <a:rPr lang="en-US" dirty="0" err="1" smtClean="0"/>
              <a:t>merilnik</a:t>
            </a:r>
            <a:r>
              <a:rPr lang="en-US" dirty="0" smtClean="0"/>
              <a:t> </a:t>
            </a:r>
            <a:r>
              <a:rPr lang="en-US" dirty="0" err="1" smtClean="0"/>
              <a:t>vrtilne</a:t>
            </a:r>
            <a:r>
              <a:rPr lang="en-US" dirty="0" smtClean="0"/>
              <a:t> </a:t>
            </a:r>
            <a:r>
              <a:rPr lang="en-US" dirty="0" err="1" smtClean="0"/>
              <a:t>hitrosti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Mitja</a:t>
            </a:r>
            <a:r>
              <a:rPr lang="en-US" dirty="0" smtClean="0"/>
              <a:t> Ali</a:t>
            </a:r>
            <a:r>
              <a:rPr lang="sl-SI" dirty="0" smtClean="0"/>
              <a:t>č</a:t>
            </a:r>
          </a:p>
          <a:p>
            <a:r>
              <a:rPr lang="sl-SI" sz="1800" dirty="0" smtClean="0"/>
              <a:t>Mentor: Mitja Nemec</a:t>
            </a:r>
            <a:endParaRPr lang="sl-SI" sz="1800" dirty="0"/>
          </a:p>
        </p:txBody>
      </p:sp>
    </p:spTree>
    <p:extLst>
      <p:ext uri="{BB962C8B-B14F-4D97-AF65-F5344CB8AC3E}">
        <p14:creationId xmlns:p14="http://schemas.microsoft.com/office/powerpoint/2010/main" val="1180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Zahteve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Pravokotnik 3"/>
          <p:cNvSpPr/>
          <p:nvPr/>
        </p:nvSpPr>
        <p:spPr>
          <a:xfrm>
            <a:off x="1064029" y="3316778"/>
            <a:ext cx="1088967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RM44SI</a:t>
            </a:r>
            <a:endParaRPr lang="sl-SI" dirty="0"/>
          </a:p>
        </p:txBody>
      </p:sp>
      <p:sp>
        <p:nvSpPr>
          <p:cNvPr id="5" name="Pravokotnik 4"/>
          <p:cNvSpPr/>
          <p:nvPr/>
        </p:nvSpPr>
        <p:spPr>
          <a:xfrm>
            <a:off x="2738352" y="3316778"/>
            <a:ext cx="1604356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RS422-SPI</a:t>
            </a:r>
          </a:p>
          <a:p>
            <a:pPr algn="ctr"/>
            <a:r>
              <a:rPr lang="en-US" dirty="0" smtClean="0"/>
              <a:t>converter</a:t>
            </a:r>
            <a:endParaRPr lang="sl-SI" dirty="0"/>
          </a:p>
        </p:txBody>
      </p:sp>
      <p:sp>
        <p:nvSpPr>
          <p:cNvPr id="6" name="Pravokotnik 5"/>
          <p:cNvSpPr/>
          <p:nvPr/>
        </p:nvSpPr>
        <p:spPr>
          <a:xfrm>
            <a:off x="4912821" y="2967643"/>
            <a:ext cx="1770611" cy="157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TMS320F28027</a:t>
            </a:r>
            <a:endParaRPr lang="sl-SI" dirty="0"/>
          </a:p>
        </p:txBody>
      </p:sp>
      <p:sp>
        <p:nvSpPr>
          <p:cNvPr id="7" name="Pravokotnik 6"/>
          <p:cNvSpPr/>
          <p:nvPr/>
        </p:nvSpPr>
        <p:spPr>
          <a:xfrm>
            <a:off x="7140630" y="3483033"/>
            <a:ext cx="1197033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sl-SI" dirty="0"/>
          </a:p>
        </p:txBody>
      </p:sp>
      <p:sp>
        <p:nvSpPr>
          <p:cNvPr id="8" name="Pravokotnik 7"/>
          <p:cNvSpPr/>
          <p:nvPr/>
        </p:nvSpPr>
        <p:spPr>
          <a:xfrm>
            <a:off x="8977743" y="3345873"/>
            <a:ext cx="1180408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sl-SI" dirty="0"/>
          </a:p>
        </p:txBody>
      </p:sp>
      <p:sp>
        <p:nvSpPr>
          <p:cNvPr id="11" name="Dvosmerna vodoravna puščica 10"/>
          <p:cNvSpPr/>
          <p:nvPr/>
        </p:nvSpPr>
        <p:spPr>
          <a:xfrm>
            <a:off x="4425834" y="3670068"/>
            <a:ext cx="374072" cy="1662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Dvosmerna vodoravna puščica 11"/>
          <p:cNvSpPr/>
          <p:nvPr/>
        </p:nvSpPr>
        <p:spPr>
          <a:xfrm>
            <a:off x="2256212" y="3670068"/>
            <a:ext cx="399014" cy="1662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Desna puščica 12"/>
          <p:cNvSpPr/>
          <p:nvPr/>
        </p:nvSpPr>
        <p:spPr>
          <a:xfrm>
            <a:off x="6774873" y="3670069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Desna puščica 13"/>
          <p:cNvSpPr/>
          <p:nvPr/>
        </p:nvSpPr>
        <p:spPr>
          <a:xfrm>
            <a:off x="8417329" y="3670067"/>
            <a:ext cx="451658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PoljeZBesedilom 14"/>
          <p:cNvSpPr txBox="1"/>
          <p:nvPr/>
        </p:nvSpPr>
        <p:spPr>
          <a:xfrm>
            <a:off x="9284677" y="2883877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±15 V</a:t>
            </a:r>
            <a:endParaRPr lang="sl-SI" dirty="0"/>
          </a:p>
        </p:txBody>
      </p:sp>
      <p:sp>
        <p:nvSpPr>
          <p:cNvPr id="16" name="PoljeZBesedilom 15"/>
          <p:cNvSpPr txBox="1"/>
          <p:nvPr/>
        </p:nvSpPr>
        <p:spPr>
          <a:xfrm>
            <a:off x="1252076" y="2883877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V</a:t>
            </a:r>
            <a:endParaRPr lang="sl-SI" dirty="0"/>
          </a:p>
        </p:txBody>
      </p:sp>
      <p:sp>
        <p:nvSpPr>
          <p:cNvPr id="17" name="PoljeZBesedilom 16"/>
          <p:cNvSpPr txBox="1"/>
          <p:nvPr/>
        </p:nvSpPr>
        <p:spPr>
          <a:xfrm>
            <a:off x="7361077" y="2598311"/>
            <a:ext cx="75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3,3 V</a:t>
            </a:r>
          </a:p>
          <a:p>
            <a:r>
              <a:rPr lang="en-US" dirty="0" smtClean="0"/>
              <a:t>+ Ref</a:t>
            </a:r>
            <a:endParaRPr lang="sl-SI" dirty="0"/>
          </a:p>
        </p:txBody>
      </p:sp>
      <p:sp>
        <p:nvSpPr>
          <p:cNvPr id="21" name="PoljeZBesedilom 20"/>
          <p:cNvSpPr txBox="1"/>
          <p:nvPr/>
        </p:nvSpPr>
        <p:spPr>
          <a:xfrm>
            <a:off x="5505048" y="2530843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3,3 V</a:t>
            </a:r>
            <a:endParaRPr lang="sl-SI" dirty="0"/>
          </a:p>
        </p:txBody>
      </p:sp>
      <p:sp>
        <p:nvSpPr>
          <p:cNvPr id="22" name="PoljeZBesedilom 21"/>
          <p:cNvSpPr txBox="1"/>
          <p:nvPr/>
        </p:nvSpPr>
        <p:spPr>
          <a:xfrm>
            <a:off x="3108105" y="2782977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3,3 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0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Shema</a:t>
            </a:r>
            <a:endParaRPr lang="sl-SI" dirty="0"/>
          </a:p>
        </p:txBody>
      </p:sp>
      <p:pic>
        <p:nvPicPr>
          <p:cNvPr id="9" name="Označba mesta vsebine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3" y="1268673"/>
            <a:ext cx="6285855" cy="3403080"/>
          </a:xfr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60" y="2469545"/>
            <a:ext cx="5004145" cy="34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Shema</a:t>
            </a:r>
            <a:r>
              <a:rPr lang="en-US" dirty="0" smtClean="0"/>
              <a:t> (2)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5" y="1825625"/>
            <a:ext cx="9469609" cy="4351338"/>
          </a:xfrm>
        </p:spPr>
      </p:pic>
    </p:spTree>
    <p:extLst>
      <p:ext uri="{BB962C8B-B14F-4D97-AF65-F5344CB8AC3E}">
        <p14:creationId xmlns:p14="http://schemas.microsoft.com/office/powerpoint/2010/main" val="38859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Shema</a:t>
            </a:r>
            <a:r>
              <a:rPr lang="en-US" dirty="0" smtClean="0"/>
              <a:t> (3)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18" y="2927112"/>
            <a:ext cx="5941634" cy="3465376"/>
          </a:xfrm>
          <a:prstGeom prst="rect">
            <a:avLst/>
          </a:prstGeom>
        </p:spPr>
      </p:pic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" y="1757362"/>
            <a:ext cx="6464503" cy="2389374"/>
          </a:xfrm>
        </p:spPr>
      </p:pic>
    </p:spTree>
    <p:extLst>
      <p:ext uri="{BB962C8B-B14F-4D97-AF65-F5344CB8AC3E}">
        <p14:creationId xmlns:p14="http://schemas.microsoft.com/office/powerpoint/2010/main" val="6509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PCB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89" y="535956"/>
            <a:ext cx="6234545" cy="6023393"/>
          </a:xfrm>
        </p:spPr>
      </p:pic>
    </p:spTree>
    <p:extLst>
      <p:ext uri="{BB962C8B-B14F-4D97-AF65-F5344CB8AC3E}">
        <p14:creationId xmlns:p14="http://schemas.microsoft.com/office/powerpoint/2010/main" val="37500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Vezje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88" y="495478"/>
            <a:ext cx="8784068" cy="5864365"/>
          </a:xfrm>
        </p:spPr>
      </p:pic>
    </p:spTree>
    <p:extLst>
      <p:ext uri="{BB962C8B-B14F-4D97-AF65-F5344CB8AC3E}">
        <p14:creationId xmlns:p14="http://schemas.microsoft.com/office/powerpoint/2010/main" val="1321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Napake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7" y="1841598"/>
            <a:ext cx="7080744" cy="4726063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315792"/>
            <a:ext cx="4128101" cy="152580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08" y="1890931"/>
            <a:ext cx="4304333" cy="251044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20" y="4450707"/>
            <a:ext cx="3167032" cy="21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526</Words>
  <Application>Microsoft Office PowerPoint</Application>
  <PresentationFormat>Širokozaslonsko</PresentationFormat>
  <Paragraphs>73</Paragraphs>
  <Slides>8</Slides>
  <Notes>8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Officeova tema</vt:lpstr>
      <vt:lpstr>Digitalni merilnik vrtilne hitrosti</vt:lpstr>
      <vt:lpstr>Zahteve</vt:lpstr>
      <vt:lpstr>Shema</vt:lpstr>
      <vt:lpstr>Shema (2)</vt:lpstr>
      <vt:lpstr>Shema (3)</vt:lpstr>
      <vt:lpstr>PCB</vt:lpstr>
      <vt:lpstr>Vezje</vt:lpstr>
      <vt:lpstr>Napake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Digitalni merilnik vrtilne hitrosti</dc:title>
  <dc:creator>Mitja1</dc:creator>
  <cp:lastModifiedBy>Mitja1</cp:lastModifiedBy>
  <cp:revision>10</cp:revision>
  <dcterms:created xsi:type="dcterms:W3CDTF">2017-03-20T09:42:09Z</dcterms:created>
  <dcterms:modified xsi:type="dcterms:W3CDTF">2017-03-22T11:42:31Z</dcterms:modified>
</cp:coreProperties>
</file>