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991"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1"/>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3" d="100"/>
          <a:sy n="63" d="100"/>
        </p:scale>
        <p:origin x="76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02333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10/3/2021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0jo0RgQDRBmMpGCNouklFj7BosclVEa8/view?usp=sharing" TargetMode="External"/><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mitjadh/casestudy_fbs.git" TargetMode="External"/><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4"/>
            <a:ext cx="4008437" cy="2623342"/>
          </a:xfrm>
        </p:spPr>
        <p:txBody>
          <a:bodyPr/>
          <a:lstStyle/>
          <a:p>
            <a:pPr eaLnBrk="1" hangingPunct="1">
              <a:lnSpc>
                <a:spcPct val="114000"/>
              </a:lnSpc>
            </a:pPr>
            <a:r>
              <a:rPr lang="en-US" altLang="en-US" b="1" dirty="0"/>
              <a:t>E-Flight Reservation System</a:t>
            </a:r>
          </a:p>
          <a:p>
            <a:pPr eaLnBrk="1" hangingPunct="1">
              <a:lnSpc>
                <a:spcPct val="114000"/>
              </a:lnSpc>
            </a:pPr>
            <a:r>
              <a:rPr lang="en-IN" altLang="en-US" dirty="0"/>
              <a:t>Completed end to end case study of Flight Reservation System along with JWT authentication, Payment gateway using Stripe, Spring microservices, responsive </a:t>
            </a:r>
            <a:r>
              <a:rPr lang="en-US" altLang="en-US" dirty="0"/>
              <a:t>UI and </a:t>
            </a:r>
            <a:r>
              <a:rPr lang="en-US" altLang="en-US" dirty="0" err="1"/>
              <a:t>Reactjs</a:t>
            </a:r>
            <a:r>
              <a:rPr lang="en-US" altLang="en-US" dirty="0"/>
              <a:t> used for user interface and MongoDB Atlas for database management </a:t>
            </a:r>
          </a:p>
          <a:p>
            <a:pPr eaLnBrk="1" hangingPunct="1">
              <a:lnSpc>
                <a:spcPct val="114000"/>
              </a:lnSpc>
            </a:pPr>
            <a:endParaRPr lang="en-US" altLang="en-US" dirty="0"/>
          </a:p>
          <a:p>
            <a:pPr eaLnBrk="1" hangingPunct="1">
              <a:lnSpc>
                <a:spcPct val="114000"/>
              </a:lnSpc>
            </a:pPr>
            <a:endParaRPr lang="en-US" altLang="en-US" dirty="0"/>
          </a:p>
          <a:p>
            <a:pPr eaLnBrk="1" hangingPunct="1">
              <a:lnSpc>
                <a:spcPct val="114000"/>
              </a:lnSpc>
            </a:pPr>
            <a:endParaRPr lang="en-US" altLang="en-US" b="1" dirty="0"/>
          </a:p>
          <a:p>
            <a:pPr eaLnBrk="1" hangingPunct="1">
              <a:lnSpc>
                <a:spcPct val="114000"/>
              </a:lnSpc>
            </a:pPr>
            <a:endParaRPr lang="en-US"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101976"/>
            <a:ext cx="4265612" cy="3527424"/>
          </a:xfrm>
        </p:spPr>
        <p:txBody>
          <a:bodyPr/>
          <a:lstStyle/>
          <a:p>
            <a:pPr marL="171450" indent="-171450">
              <a:buFont typeface="Arial" panose="020B0604020202020204" pitchFamily="34" charset="0"/>
              <a:buChar char="•"/>
            </a:pPr>
            <a:r>
              <a:rPr lang="en-US" altLang="en-US" sz="1050" dirty="0"/>
              <a:t>Mongo, React and Spring developer</a:t>
            </a:r>
          </a:p>
          <a:p>
            <a:pPr marL="171450" indent="-171450">
              <a:buFont typeface="Arial" panose="020B0604020202020204" pitchFamily="34" charset="0"/>
              <a:buChar char="•"/>
            </a:pPr>
            <a:r>
              <a:rPr lang="en-US" sz="1050" dirty="0"/>
              <a:t>Hands on experience in developing microservices using </a:t>
            </a:r>
            <a:r>
              <a:rPr lang="en-US" sz="1050" b="1" dirty="0"/>
              <a:t>Spring Boot, Spring Security, Spring Cloud API Gateway, Eureka Server</a:t>
            </a:r>
          </a:p>
          <a:p>
            <a:pPr marL="171450" indent="-171450">
              <a:buFont typeface="Arial" panose="020B0604020202020204" pitchFamily="34" charset="0"/>
              <a:buChar char="•"/>
            </a:pPr>
            <a:r>
              <a:rPr lang="en-US" sz="1050" dirty="0"/>
              <a:t>Good Knowledge of</a:t>
            </a:r>
            <a:r>
              <a:rPr lang="en-US" sz="1050" b="1" dirty="0"/>
              <a:t> Spring MVCB </a:t>
            </a:r>
            <a:r>
              <a:rPr lang="en-US" sz="1050" dirty="0"/>
              <a:t>and</a:t>
            </a:r>
            <a:r>
              <a:rPr lang="en-US" sz="1050" b="1" dirty="0"/>
              <a:t> Spring REST</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endParaRPr lang="en-US" sz="1050" b="1" dirty="0"/>
          </a:p>
          <a:p>
            <a:pPr marL="171450" indent="-171450">
              <a:buFont typeface="Arial" panose="020B0604020202020204" pitchFamily="34" charset="0"/>
              <a:buChar char="•"/>
            </a:pPr>
            <a:r>
              <a:rPr lang="en-IN" sz="1050" dirty="0"/>
              <a:t>Proficient in developing webpages using</a:t>
            </a:r>
            <a:r>
              <a:rPr lang="en-IN" sz="1050" b="1" dirty="0"/>
              <a:t> HTML5, CSS3, Object Oriented Javascript,ES6,JSON, XML. </a:t>
            </a:r>
            <a:r>
              <a:rPr lang="en-IN" sz="1050" dirty="0"/>
              <a:t>Good knowledge of DOM and DOM functions</a:t>
            </a:r>
          </a:p>
          <a:p>
            <a:pPr marL="171450" indent="-171450">
              <a:buFont typeface="Arial" panose="020B0604020202020204" pitchFamily="34" charset="0"/>
              <a:buChar char="•"/>
            </a:pPr>
            <a:r>
              <a:rPr lang="en-IN" altLang="en-US" sz="1050" dirty="0"/>
              <a:t>Knowledge of creating documentation with </a:t>
            </a:r>
            <a:r>
              <a:rPr lang="en-IN" altLang="en-US" sz="1050" b="1" dirty="0"/>
              <a:t>Swagger </a:t>
            </a:r>
            <a:r>
              <a:rPr lang="en-IN" altLang="en-US" sz="1050" dirty="0"/>
              <a:t>and unit testing using </a:t>
            </a:r>
            <a:r>
              <a:rPr lang="en-IN" altLang="en-US" sz="1050" b="1" dirty="0"/>
              <a:t>JUnit and Mockito </a:t>
            </a:r>
            <a:r>
              <a:rPr lang="en-IN" altLang="en-US" sz="1050" dirty="0"/>
              <a:t>to ensure quality </a:t>
            </a:r>
          </a:p>
          <a:p>
            <a:pPr marL="171450" indent="-171450">
              <a:buFont typeface="Arial" panose="020B0604020202020204" pitchFamily="34" charset="0"/>
              <a:buChar char="•"/>
            </a:pPr>
            <a:endParaRPr lang="en-US" altLang="en-US" sz="105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a:stretch/>
        </p:blipFill>
        <p:spPr>
          <a:xfrm>
            <a:off x="579616" y="142043"/>
            <a:ext cx="1402861" cy="1847095"/>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a:t>
            </a:r>
            <a:r>
              <a:rPr lang="en-IN" altLang="en-US" dirty="0" err="1"/>
              <a:t>itali</a:t>
            </a:r>
            <a:r>
              <a:rPr lang="en-IN" altLang="en-US" dirty="0"/>
              <a:t> Jadhaw</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2601" y="1989137"/>
            <a:ext cx="3254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845088"/>
              </p:ext>
            </p:extLst>
          </p:nvPr>
        </p:nvGraphicFramePr>
        <p:xfrm>
          <a:off x="9164830" y="1147050"/>
          <a:ext cx="3027170" cy="4994670"/>
        </p:xfrm>
        <a:graphic>
          <a:graphicData uri="http://schemas.openxmlformats.org/drawingml/2006/table">
            <a:tbl>
              <a:tblPr firstRow="1" bandRow="1">
                <a:tableStyleId>{0E3FDE45-AF77-4B5C-9715-49D594BDF05E}</a:tableStyleId>
              </a:tblPr>
              <a:tblGrid>
                <a:gridCol w="551689">
                  <a:extLst>
                    <a:ext uri="{9D8B030D-6E8A-4147-A177-3AD203B41FA5}">
                      <a16:colId xmlns:a16="http://schemas.microsoft.com/office/drawing/2014/main" val="3331298770"/>
                    </a:ext>
                  </a:extLst>
                </a:gridCol>
                <a:gridCol w="2475481">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4538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communication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Netflix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HTML5,CSS3,Javascript,ES6, Typescript</a:t>
                      </a:r>
                    </a:p>
                  </a:txBody>
                  <a:tcPr/>
                </a:tc>
                <a:extLst>
                  <a:ext uri="{0D108BD9-81ED-4DB2-BD59-A6C34878D82A}">
                    <a16:rowId xmlns:a16="http://schemas.microsoft.com/office/drawing/2014/main" val="1372770588"/>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6" y="547041"/>
            <a:ext cx="2626101"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Electronics &amp; Telecomm :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4" name="TextBox 3">
            <a:extLst>
              <a:ext uri="{FF2B5EF4-FFF2-40B4-BE49-F238E27FC236}">
                <a16:creationId xmlns:a16="http://schemas.microsoft.com/office/drawing/2014/main" id="{0B481456-4384-49DB-8885-4E6DD3DC0A89}"/>
              </a:ext>
            </a:extLst>
          </p:cNvPr>
          <p:cNvSpPr txBox="1"/>
          <p:nvPr/>
        </p:nvSpPr>
        <p:spPr>
          <a:xfrm>
            <a:off x="4572000" y="5943600"/>
            <a:ext cx="3810000" cy="430887"/>
          </a:xfrm>
          <a:prstGeom prst="rect">
            <a:avLst/>
          </a:prstGeom>
          <a:noFill/>
        </p:spPr>
        <p:txBody>
          <a:bodyPr wrap="square" rtlCol="0">
            <a:spAutoFit/>
          </a:bodyPr>
          <a:lstStyle/>
          <a:p>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a:p>
            <a:endParaRPr lang="en-IN" sz="1100" dirty="0">
              <a:latin typeface="Verdana "/>
            </a:endParaRPr>
          </a:p>
        </p:txBody>
      </p:sp>
      <p:pic>
        <p:nvPicPr>
          <p:cNvPr id="16" name="Picture 7">
            <a:hlinkClick r:id="rId6"/>
            <a:extLst>
              <a:ext uri="{FF2B5EF4-FFF2-40B4-BE49-F238E27FC236}">
                <a16:creationId xmlns:a16="http://schemas.microsoft.com/office/drawing/2014/main" id="{150A25B0-9875-4800-B3CD-2915CB254B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3582" t="2058" r="24332" b="4875"/>
          <a:stretch>
            <a:fillRect/>
          </a:stretch>
        </p:blipFill>
        <p:spPr bwMode="auto">
          <a:xfrm>
            <a:off x="4152266" y="590299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Movie, play, video icon">
            <a:hlinkClick r:id="rId8"/>
            <a:extLst>
              <a:ext uri="{FF2B5EF4-FFF2-40B4-BE49-F238E27FC236}">
                <a16:creationId xmlns:a16="http://schemas.microsoft.com/office/drawing/2014/main" id="{A34CB3A8-33DF-4EC7-A436-FAE276646F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9270" y="5902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805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2255</TotalTime>
  <Words>333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Verdana</vt:lpstr>
      <vt:lpstr>Verdana </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MANOJKUMAR</cp:lastModifiedBy>
  <cp:revision>103</cp:revision>
  <dcterms:created xsi:type="dcterms:W3CDTF">2020-09-22T06:24:34Z</dcterms:created>
  <dcterms:modified xsi:type="dcterms:W3CDTF">2021-10-03T11:31:01Z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