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345" r:id="rId3"/>
    <p:sldId id="361" r:id="rId4"/>
    <p:sldId id="383" r:id="rId5"/>
    <p:sldId id="382" r:id="rId6"/>
    <p:sldId id="377" r:id="rId7"/>
  </p:sldIdLst>
  <p:sldSz cx="9144000" cy="6858000" type="screen4x3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38">
          <p15:clr>
            <a:srgbClr val="A4A3A4"/>
          </p15:clr>
        </p15:guide>
        <p15:guide id="3" pos="44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A71B9"/>
    <a:srgbClr val="0A72BA"/>
    <a:srgbClr val="2B568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343" autoAdjust="0"/>
  </p:normalViewPr>
  <p:slideViewPr>
    <p:cSldViewPr showGuides="1">
      <p:cViewPr varScale="1">
        <p:scale>
          <a:sx n="86" d="100"/>
          <a:sy n="86" d="100"/>
        </p:scale>
        <p:origin x="1382" y="58"/>
      </p:cViewPr>
      <p:guideLst>
        <p:guide orient="horz" pos="2160"/>
        <p:guide pos="538"/>
        <p:guide pos="44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im Rebane" userId="25ec13ac778510f2" providerId="LiveId" clId="{55FB833C-40C3-447C-BD31-ED12E488B51F}"/>
    <pc:docChg chg="delSld modSld">
      <pc:chgData name="Siim Rebane" userId="25ec13ac778510f2" providerId="LiveId" clId="{55FB833C-40C3-447C-BD31-ED12E488B51F}" dt="2020-11-30T15:28:54.171" v="5" actId="47"/>
      <pc:docMkLst>
        <pc:docMk/>
      </pc:docMkLst>
      <pc:sldChg chg="modSp mod">
        <pc:chgData name="Siim Rebane" userId="25ec13ac778510f2" providerId="LiveId" clId="{55FB833C-40C3-447C-BD31-ED12E488B51F}" dt="2020-11-30T15:27:34.031" v="3" actId="20577"/>
        <pc:sldMkLst>
          <pc:docMk/>
          <pc:sldMk cId="0" sldId="260"/>
        </pc:sldMkLst>
        <pc:spChg chg="mod">
          <ac:chgData name="Siim Rebane" userId="25ec13ac778510f2" providerId="LiveId" clId="{55FB833C-40C3-447C-BD31-ED12E488B51F}" dt="2020-11-30T15:27:34.031" v="3" actId="20577"/>
          <ac:spMkLst>
            <pc:docMk/>
            <pc:sldMk cId="0" sldId="260"/>
            <ac:spMk id="5" creationId="{00000000-0000-0000-0000-000000000000}"/>
          </ac:spMkLst>
        </pc:spChg>
      </pc:sldChg>
      <pc:sldChg chg="del">
        <pc:chgData name="Siim Rebane" userId="25ec13ac778510f2" providerId="LiveId" clId="{55FB833C-40C3-447C-BD31-ED12E488B51F}" dt="2020-11-30T15:28:50.642" v="4" actId="47"/>
        <pc:sldMkLst>
          <pc:docMk/>
          <pc:sldMk cId="1063664738" sldId="375"/>
        </pc:sldMkLst>
      </pc:sldChg>
      <pc:sldChg chg="del">
        <pc:chgData name="Siim Rebane" userId="25ec13ac778510f2" providerId="LiveId" clId="{55FB833C-40C3-447C-BD31-ED12E488B51F}" dt="2020-11-30T15:28:50.642" v="4" actId="47"/>
        <pc:sldMkLst>
          <pc:docMk/>
          <pc:sldMk cId="2883417795" sldId="376"/>
        </pc:sldMkLst>
      </pc:sldChg>
      <pc:sldChg chg="del">
        <pc:chgData name="Siim Rebane" userId="25ec13ac778510f2" providerId="LiveId" clId="{55FB833C-40C3-447C-BD31-ED12E488B51F}" dt="2020-11-30T15:28:50.642" v="4" actId="47"/>
        <pc:sldMkLst>
          <pc:docMk/>
          <pc:sldMk cId="705688398" sldId="384"/>
        </pc:sldMkLst>
      </pc:sldChg>
      <pc:sldChg chg="del">
        <pc:chgData name="Siim Rebane" userId="25ec13ac778510f2" providerId="LiveId" clId="{55FB833C-40C3-447C-BD31-ED12E488B51F}" dt="2020-11-30T15:28:50.642" v="4" actId="47"/>
        <pc:sldMkLst>
          <pc:docMk/>
          <pc:sldMk cId="1484640964" sldId="385"/>
        </pc:sldMkLst>
      </pc:sldChg>
      <pc:sldChg chg="del">
        <pc:chgData name="Siim Rebane" userId="25ec13ac778510f2" providerId="LiveId" clId="{55FB833C-40C3-447C-BD31-ED12E488B51F}" dt="2020-11-30T15:28:50.642" v="4" actId="47"/>
        <pc:sldMkLst>
          <pc:docMk/>
          <pc:sldMk cId="972990067" sldId="386"/>
        </pc:sldMkLst>
      </pc:sldChg>
      <pc:sldChg chg="del">
        <pc:chgData name="Siim Rebane" userId="25ec13ac778510f2" providerId="LiveId" clId="{55FB833C-40C3-447C-BD31-ED12E488B51F}" dt="2020-11-30T15:28:50.642" v="4" actId="47"/>
        <pc:sldMkLst>
          <pc:docMk/>
          <pc:sldMk cId="4129603834" sldId="388"/>
        </pc:sldMkLst>
      </pc:sldChg>
      <pc:sldChg chg="del">
        <pc:chgData name="Siim Rebane" userId="25ec13ac778510f2" providerId="LiveId" clId="{55FB833C-40C3-447C-BD31-ED12E488B51F}" dt="2020-11-30T15:28:54.171" v="5" actId="47"/>
        <pc:sldMkLst>
          <pc:docMk/>
          <pc:sldMk cId="1037409078" sldId="389"/>
        </pc:sldMkLst>
      </pc:sldChg>
    </pc:docChg>
  </pc:docChgLst>
  <pc:docChgLst>
    <pc:chgData name="Siim Rebane" userId="25ec13ac778510f2" providerId="LiveId" clId="{06D1B4C2-FE83-4AAA-861F-D2B4DC90CAE7}"/>
    <pc:docChg chg="undo custSel addSld delSld modSld sldOrd">
      <pc:chgData name="Siim Rebane" userId="25ec13ac778510f2" providerId="LiveId" clId="{06D1B4C2-FE83-4AAA-861F-D2B4DC90CAE7}" dt="2020-11-16T10:42:38.323" v="341" actId="20577"/>
      <pc:docMkLst>
        <pc:docMk/>
      </pc:docMkLst>
      <pc:sldChg chg="modSp mod">
        <pc:chgData name="Siim Rebane" userId="25ec13ac778510f2" providerId="LiveId" clId="{06D1B4C2-FE83-4AAA-861F-D2B4DC90CAE7}" dt="2020-11-16T08:55:40" v="17" actId="20577"/>
        <pc:sldMkLst>
          <pc:docMk/>
          <pc:sldMk cId="0" sldId="260"/>
        </pc:sldMkLst>
        <pc:spChg chg="mod">
          <ac:chgData name="Siim Rebane" userId="25ec13ac778510f2" providerId="LiveId" clId="{06D1B4C2-FE83-4AAA-861F-D2B4DC90CAE7}" dt="2020-11-16T08:55:35.760" v="8" actId="20577"/>
          <ac:spMkLst>
            <pc:docMk/>
            <pc:sldMk cId="0" sldId="260"/>
            <ac:spMk id="5" creationId="{00000000-0000-0000-0000-000000000000}"/>
          </ac:spMkLst>
        </pc:spChg>
        <pc:spChg chg="mod">
          <ac:chgData name="Siim Rebane" userId="25ec13ac778510f2" providerId="LiveId" clId="{06D1B4C2-FE83-4AAA-861F-D2B4DC90CAE7}" dt="2020-11-16T08:55:40" v="17" actId="20577"/>
          <ac:spMkLst>
            <pc:docMk/>
            <pc:sldMk cId="0" sldId="260"/>
            <ac:spMk id="6" creationId="{00000000-0000-0000-0000-000000000000}"/>
          </ac:spMkLst>
        </pc:spChg>
      </pc:sldChg>
      <pc:sldChg chg="modSp mod">
        <pc:chgData name="Siim Rebane" userId="25ec13ac778510f2" providerId="LiveId" clId="{06D1B4C2-FE83-4AAA-861F-D2B4DC90CAE7}" dt="2020-11-16T10:42:38.323" v="341" actId="20577"/>
        <pc:sldMkLst>
          <pc:docMk/>
          <pc:sldMk cId="4292961347" sldId="361"/>
        </pc:sldMkLst>
        <pc:spChg chg="mod">
          <ac:chgData name="Siim Rebane" userId="25ec13ac778510f2" providerId="LiveId" clId="{06D1B4C2-FE83-4AAA-861F-D2B4DC90CAE7}" dt="2020-11-16T10:42:38.323" v="341" actId="20577"/>
          <ac:spMkLst>
            <pc:docMk/>
            <pc:sldMk cId="4292961347" sldId="361"/>
            <ac:spMk id="2" creationId="{00000000-0000-0000-0000-000000000000}"/>
          </ac:spMkLst>
        </pc:spChg>
      </pc:sldChg>
      <pc:sldChg chg="modSp del mod ord">
        <pc:chgData name="Siim Rebane" userId="25ec13ac778510f2" providerId="LiveId" clId="{06D1B4C2-FE83-4AAA-861F-D2B4DC90CAE7}" dt="2020-11-16T10:17:36.661" v="312" actId="47"/>
        <pc:sldMkLst>
          <pc:docMk/>
          <pc:sldMk cId="747820372" sldId="363"/>
        </pc:sldMkLst>
        <pc:spChg chg="mod">
          <ac:chgData name="Siim Rebane" userId="25ec13ac778510f2" providerId="LiveId" clId="{06D1B4C2-FE83-4AAA-861F-D2B4DC90CAE7}" dt="2020-11-16T09:59:58.950" v="125" actId="20577"/>
          <ac:spMkLst>
            <pc:docMk/>
            <pc:sldMk cId="747820372" sldId="363"/>
            <ac:spMk id="2" creationId="{00000000-0000-0000-0000-000000000000}"/>
          </ac:spMkLst>
        </pc:spChg>
      </pc:sldChg>
      <pc:sldChg chg="addSp delSp modSp mod">
        <pc:chgData name="Siim Rebane" userId="25ec13ac778510f2" providerId="LiveId" clId="{06D1B4C2-FE83-4AAA-861F-D2B4DC90CAE7}" dt="2020-11-16T10:17:33.740" v="311" actId="14100"/>
        <pc:sldMkLst>
          <pc:docMk/>
          <pc:sldMk cId="1063664738" sldId="375"/>
        </pc:sldMkLst>
        <pc:picChg chg="add mod">
          <ac:chgData name="Siim Rebane" userId="25ec13ac778510f2" providerId="LiveId" clId="{06D1B4C2-FE83-4AAA-861F-D2B4DC90CAE7}" dt="2020-11-16T10:17:33.740" v="311" actId="14100"/>
          <ac:picMkLst>
            <pc:docMk/>
            <pc:sldMk cId="1063664738" sldId="375"/>
            <ac:picMk id="4" creationId="{1BFDADF2-F6FB-4329-BC8C-6E00A3C0E949}"/>
          </ac:picMkLst>
        </pc:picChg>
        <pc:picChg chg="del">
          <ac:chgData name="Siim Rebane" userId="25ec13ac778510f2" providerId="LiveId" clId="{06D1B4C2-FE83-4AAA-861F-D2B4DC90CAE7}" dt="2020-11-16T10:17:27.749" v="308" actId="478"/>
          <ac:picMkLst>
            <pc:docMk/>
            <pc:sldMk cId="1063664738" sldId="375"/>
            <ac:picMk id="5" creationId="{72813297-FF98-445E-8928-FA183AF9A91B}"/>
          </ac:picMkLst>
        </pc:picChg>
      </pc:sldChg>
      <pc:sldChg chg="addSp delSp modSp mod">
        <pc:chgData name="Siim Rebane" userId="25ec13ac778510f2" providerId="LiveId" clId="{06D1B4C2-FE83-4AAA-861F-D2B4DC90CAE7}" dt="2020-11-16T10:19:02.109" v="319" actId="14100"/>
        <pc:sldMkLst>
          <pc:docMk/>
          <pc:sldMk cId="2883417795" sldId="376"/>
        </pc:sldMkLst>
        <pc:picChg chg="del">
          <ac:chgData name="Siim Rebane" userId="25ec13ac778510f2" providerId="LiveId" clId="{06D1B4C2-FE83-4AAA-861F-D2B4DC90CAE7}" dt="2020-11-16T10:18:50.870" v="313" actId="478"/>
          <ac:picMkLst>
            <pc:docMk/>
            <pc:sldMk cId="2883417795" sldId="376"/>
            <ac:picMk id="4" creationId="{8C240032-8C46-493A-8E5D-4C0A41AAF4DE}"/>
          </ac:picMkLst>
        </pc:picChg>
        <pc:picChg chg="add del">
          <ac:chgData name="Siim Rebane" userId="25ec13ac778510f2" providerId="LiveId" clId="{06D1B4C2-FE83-4AAA-861F-D2B4DC90CAE7}" dt="2020-11-16T10:18:52.683" v="315" actId="478"/>
          <ac:picMkLst>
            <pc:docMk/>
            <pc:sldMk cId="2883417795" sldId="376"/>
            <ac:picMk id="5" creationId="{8E6E9FA9-0235-44D9-A345-C4B831915DCC}"/>
          </ac:picMkLst>
        </pc:picChg>
        <pc:picChg chg="del">
          <ac:chgData name="Siim Rebane" userId="25ec13ac778510f2" providerId="LiveId" clId="{06D1B4C2-FE83-4AAA-861F-D2B4DC90CAE7}" dt="2020-11-16T10:18:57.819" v="317" actId="478"/>
          <ac:picMkLst>
            <pc:docMk/>
            <pc:sldMk cId="2883417795" sldId="376"/>
            <ac:picMk id="7" creationId="{3C342FCC-9B22-47BD-B13D-AA72FE2A1FEB}"/>
          </ac:picMkLst>
        </pc:picChg>
        <pc:picChg chg="add mod">
          <ac:chgData name="Siim Rebane" userId="25ec13ac778510f2" providerId="LiveId" clId="{06D1B4C2-FE83-4AAA-861F-D2B4DC90CAE7}" dt="2020-11-16T10:19:02.109" v="319" actId="14100"/>
          <ac:picMkLst>
            <pc:docMk/>
            <pc:sldMk cId="2883417795" sldId="376"/>
            <ac:picMk id="8" creationId="{93F17545-D627-4F44-BC35-57632EA21C57}"/>
          </ac:picMkLst>
        </pc:picChg>
      </pc:sldChg>
      <pc:sldChg chg="addSp delSp modSp new mod">
        <pc:chgData name="Siim Rebane" userId="25ec13ac778510f2" providerId="LiveId" clId="{06D1B4C2-FE83-4AAA-861F-D2B4DC90CAE7}" dt="2020-11-16T09:26:22.184" v="38" actId="1076"/>
        <pc:sldMkLst>
          <pc:docMk/>
          <pc:sldMk cId="3452176178" sldId="377"/>
        </pc:sldMkLst>
        <pc:spChg chg="mod">
          <ac:chgData name="Siim Rebane" userId="25ec13ac778510f2" providerId="LiveId" clId="{06D1B4C2-FE83-4AAA-861F-D2B4DC90CAE7}" dt="2020-11-16T09:26:17.380" v="35" actId="20577"/>
          <ac:spMkLst>
            <pc:docMk/>
            <pc:sldMk cId="3452176178" sldId="377"/>
            <ac:spMk id="2" creationId="{8FDB02EC-47D3-4023-8BA3-E04173B09239}"/>
          </ac:spMkLst>
        </pc:spChg>
        <pc:spChg chg="del">
          <ac:chgData name="Siim Rebane" userId="25ec13ac778510f2" providerId="LiveId" clId="{06D1B4C2-FE83-4AAA-861F-D2B4DC90CAE7}" dt="2020-11-16T09:26:18.780" v="36" actId="22"/>
          <ac:spMkLst>
            <pc:docMk/>
            <pc:sldMk cId="3452176178" sldId="377"/>
            <ac:spMk id="3" creationId="{D433B1D4-FB37-4906-8C15-53019E025DD9}"/>
          </ac:spMkLst>
        </pc:spChg>
        <pc:picChg chg="add mod ord">
          <ac:chgData name="Siim Rebane" userId="25ec13ac778510f2" providerId="LiveId" clId="{06D1B4C2-FE83-4AAA-861F-D2B4DC90CAE7}" dt="2020-11-16T09:26:22.184" v="38" actId="1076"/>
          <ac:picMkLst>
            <pc:docMk/>
            <pc:sldMk cId="3452176178" sldId="377"/>
            <ac:picMk id="5" creationId="{C7B9382F-2E62-4A38-BAE0-150DB4846D0F}"/>
          </ac:picMkLst>
        </pc:picChg>
      </pc:sldChg>
      <pc:sldChg chg="modSp add del mod">
        <pc:chgData name="Siim Rebane" userId="25ec13ac778510f2" providerId="LiveId" clId="{06D1B4C2-FE83-4AAA-861F-D2B4DC90CAE7}" dt="2020-11-16T09:48:35.256" v="42" actId="47"/>
        <pc:sldMkLst>
          <pc:docMk/>
          <pc:sldMk cId="529885939" sldId="378"/>
        </pc:sldMkLst>
        <pc:spChg chg="mod">
          <ac:chgData name="Siim Rebane" userId="25ec13ac778510f2" providerId="LiveId" clId="{06D1B4C2-FE83-4AAA-861F-D2B4DC90CAE7}" dt="2020-11-16T09:26:31.074" v="41" actId="20577"/>
          <ac:spMkLst>
            <pc:docMk/>
            <pc:sldMk cId="529885939" sldId="378"/>
            <ac:spMk id="2" creationId="{00000000-0000-0000-0000-000000000000}"/>
          </ac:spMkLst>
        </pc:spChg>
        <pc:spChg chg="mod">
          <ac:chgData name="Siim Rebane" userId="25ec13ac778510f2" providerId="LiveId" clId="{06D1B4C2-FE83-4AAA-861F-D2B4DC90CAE7}" dt="2020-11-16T09:26:28.931" v="40" actId="20577"/>
          <ac:spMkLst>
            <pc:docMk/>
            <pc:sldMk cId="529885939" sldId="378"/>
            <ac:spMk id="3" creationId="{8568E9C9-A2B2-46AF-9C88-FA5163FF6C4A}"/>
          </ac:spMkLst>
        </pc:spChg>
      </pc:sldChg>
      <pc:sldChg chg="add del">
        <pc:chgData name="Siim Rebane" userId="25ec13ac778510f2" providerId="LiveId" clId="{06D1B4C2-FE83-4AAA-861F-D2B4DC90CAE7}" dt="2020-11-16T09:48:40.371" v="45" actId="47"/>
        <pc:sldMkLst>
          <pc:docMk/>
          <pc:sldMk cId="3237146441" sldId="378"/>
        </pc:sldMkLst>
      </pc:sldChg>
      <pc:sldChg chg="add del">
        <pc:chgData name="Siim Rebane" userId="25ec13ac778510f2" providerId="LiveId" clId="{06D1B4C2-FE83-4AAA-861F-D2B4DC90CAE7}" dt="2020-11-16T09:48:41.005" v="46" actId="47"/>
        <pc:sldMkLst>
          <pc:docMk/>
          <pc:sldMk cId="459822510" sldId="379"/>
        </pc:sldMkLst>
      </pc:sldChg>
      <pc:sldChg chg="modSp add mod ord">
        <pc:chgData name="Siim Rebane" userId="25ec13ac778510f2" providerId="LiveId" clId="{06D1B4C2-FE83-4AAA-861F-D2B4DC90CAE7}" dt="2020-11-16T09:58:54.296" v="63"/>
        <pc:sldMkLst>
          <pc:docMk/>
          <pc:sldMk cId="513818303" sldId="382"/>
        </pc:sldMkLst>
        <pc:spChg chg="mod">
          <ac:chgData name="Siim Rebane" userId="25ec13ac778510f2" providerId="LiveId" clId="{06D1B4C2-FE83-4AAA-861F-D2B4DC90CAE7}" dt="2020-11-16T09:48:52.752" v="55" actId="27636"/>
          <ac:spMkLst>
            <pc:docMk/>
            <pc:sldMk cId="513818303" sldId="382"/>
            <ac:spMk id="2" creationId="{00000000-0000-0000-0000-000000000000}"/>
          </ac:spMkLst>
        </pc:spChg>
      </pc:sldChg>
      <pc:sldChg chg="modSp add mod ord">
        <pc:chgData name="Siim Rebane" userId="25ec13ac778510f2" providerId="LiveId" clId="{06D1B4C2-FE83-4AAA-861F-D2B4DC90CAE7}" dt="2020-11-16T09:57:54.387" v="61"/>
        <pc:sldMkLst>
          <pc:docMk/>
          <pc:sldMk cId="179003419" sldId="383"/>
        </pc:sldMkLst>
        <pc:spChg chg="mod">
          <ac:chgData name="Siim Rebane" userId="25ec13ac778510f2" providerId="LiveId" clId="{06D1B4C2-FE83-4AAA-861F-D2B4DC90CAE7}" dt="2020-11-16T09:48:56.381" v="58" actId="20577"/>
          <ac:spMkLst>
            <pc:docMk/>
            <pc:sldMk cId="179003419" sldId="383"/>
            <ac:spMk id="2" creationId="{00000000-0000-0000-0000-000000000000}"/>
          </ac:spMkLst>
        </pc:spChg>
      </pc:sldChg>
      <pc:sldChg chg="add">
        <pc:chgData name="Siim Rebane" userId="25ec13ac778510f2" providerId="LiveId" clId="{06D1B4C2-FE83-4AAA-861F-D2B4DC90CAE7}" dt="2020-11-16T09:51:40.876" v="59"/>
        <pc:sldMkLst>
          <pc:docMk/>
          <pc:sldMk cId="705688398" sldId="384"/>
        </pc:sldMkLst>
      </pc:sldChg>
      <pc:sldChg chg="add">
        <pc:chgData name="Siim Rebane" userId="25ec13ac778510f2" providerId="LiveId" clId="{06D1B4C2-FE83-4AAA-861F-D2B4DC90CAE7}" dt="2020-11-16T09:51:40.876" v="59"/>
        <pc:sldMkLst>
          <pc:docMk/>
          <pc:sldMk cId="1484640964" sldId="385"/>
        </pc:sldMkLst>
      </pc:sldChg>
      <pc:sldChg chg="modSp add mod">
        <pc:chgData name="Siim Rebane" userId="25ec13ac778510f2" providerId="LiveId" clId="{06D1B4C2-FE83-4AAA-861F-D2B4DC90CAE7}" dt="2020-11-16T10:05:55.620" v="162" actId="20577"/>
        <pc:sldMkLst>
          <pc:docMk/>
          <pc:sldMk cId="972990067" sldId="386"/>
        </pc:sldMkLst>
        <pc:spChg chg="mod">
          <ac:chgData name="Siim Rebane" userId="25ec13ac778510f2" providerId="LiveId" clId="{06D1B4C2-FE83-4AAA-861F-D2B4DC90CAE7}" dt="2020-11-16T09:59:29.759" v="107" actId="20577"/>
          <ac:spMkLst>
            <pc:docMk/>
            <pc:sldMk cId="972990067" sldId="386"/>
            <ac:spMk id="2" creationId="{00000000-0000-0000-0000-000000000000}"/>
          </ac:spMkLst>
        </pc:spChg>
        <pc:spChg chg="mod">
          <ac:chgData name="Siim Rebane" userId="25ec13ac778510f2" providerId="LiveId" clId="{06D1B4C2-FE83-4AAA-861F-D2B4DC90CAE7}" dt="2020-11-16T10:05:55.620" v="162" actId="20577"/>
          <ac:spMkLst>
            <pc:docMk/>
            <pc:sldMk cId="972990067" sldId="386"/>
            <ac:spMk id="6" creationId="{E880053A-C383-4A14-9122-44D4A59B2133}"/>
          </ac:spMkLst>
        </pc:spChg>
      </pc:sldChg>
      <pc:sldChg chg="modSp add mod">
        <pc:chgData name="Siim Rebane" userId="25ec13ac778510f2" providerId="LiveId" clId="{06D1B4C2-FE83-4AAA-861F-D2B4DC90CAE7}" dt="2020-11-16T10:20:45.702" v="321" actId="14100"/>
        <pc:sldMkLst>
          <pc:docMk/>
          <pc:sldMk cId="4129603834" sldId="388"/>
        </pc:sldMkLst>
        <pc:spChg chg="mod">
          <ac:chgData name="Siim Rebane" userId="25ec13ac778510f2" providerId="LiveId" clId="{06D1B4C2-FE83-4AAA-861F-D2B4DC90CAE7}" dt="2020-11-16T10:20:45.702" v="321" actId="14100"/>
          <ac:spMkLst>
            <pc:docMk/>
            <pc:sldMk cId="4129603834" sldId="388"/>
            <ac:spMk id="4" creationId="{296A00DC-C2F1-4B25-A849-D2BAE8B8789D}"/>
          </ac:spMkLst>
        </pc:spChg>
      </pc:sldChg>
      <pc:sldChg chg="modSp new mod">
        <pc:chgData name="Siim Rebane" userId="25ec13ac778510f2" providerId="LiveId" clId="{06D1B4C2-FE83-4AAA-861F-D2B4DC90CAE7}" dt="2020-11-16T10:09:12.217" v="307" actId="20577"/>
        <pc:sldMkLst>
          <pc:docMk/>
          <pc:sldMk cId="1037409078" sldId="389"/>
        </pc:sldMkLst>
        <pc:spChg chg="mod">
          <ac:chgData name="Siim Rebane" userId="25ec13ac778510f2" providerId="LiveId" clId="{06D1B4C2-FE83-4AAA-861F-D2B4DC90CAE7}" dt="2020-11-16T10:05:37.463" v="159" actId="20577"/>
          <ac:spMkLst>
            <pc:docMk/>
            <pc:sldMk cId="1037409078" sldId="389"/>
            <ac:spMk id="2" creationId="{64EF58E9-4194-4542-909F-E18157EEFAA7}"/>
          </ac:spMkLst>
        </pc:spChg>
        <pc:spChg chg="mod">
          <ac:chgData name="Siim Rebane" userId="25ec13ac778510f2" providerId="LiveId" clId="{06D1B4C2-FE83-4AAA-861F-D2B4DC90CAE7}" dt="2020-11-16T10:09:12.217" v="307" actId="20577"/>
          <ac:spMkLst>
            <pc:docMk/>
            <pc:sldMk cId="1037409078" sldId="389"/>
            <ac:spMk id="3" creationId="{5C3D93E1-F41A-46B9-A582-61F1848353DA}"/>
          </ac:spMkLst>
        </pc:spChg>
      </pc:sldChg>
      <pc:sldChg chg="new del">
        <pc:chgData name="Siim Rebane" userId="25ec13ac778510f2" providerId="LiveId" clId="{06D1B4C2-FE83-4AAA-861F-D2B4DC90CAE7}" dt="2020-11-16T10:05:32.765" v="139" actId="680"/>
        <pc:sldMkLst>
          <pc:docMk/>
          <pc:sldMk cId="3712640932" sldId="389"/>
        </pc:sldMkLst>
      </pc:sldChg>
      <pc:sldChg chg="modSp new del mod">
        <pc:chgData name="Siim Rebane" userId="25ec13ac778510f2" providerId="LiveId" clId="{06D1B4C2-FE83-4AAA-861F-D2B4DC90CAE7}" dt="2020-11-16T10:05:22.562" v="137" actId="47"/>
        <pc:sldMkLst>
          <pc:docMk/>
          <pc:sldMk cId="3815077132" sldId="389"/>
        </pc:sldMkLst>
        <pc:spChg chg="mod">
          <ac:chgData name="Siim Rebane" userId="25ec13ac778510f2" providerId="LiveId" clId="{06D1B4C2-FE83-4AAA-861F-D2B4DC90CAE7}" dt="2020-11-16T10:00:10.956" v="136" actId="20577"/>
          <ac:spMkLst>
            <pc:docMk/>
            <pc:sldMk cId="3815077132" sldId="389"/>
            <ac:spMk id="2" creationId="{7DDA8D87-EBAB-4F75-A0E7-770FE7E9B04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3E65-5F46-4A69-883D-966D9827EBB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BAD89-E1C6-42F1-9DB1-30E7B633E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8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349517"/>
            <a:ext cx="7632848" cy="1470025"/>
          </a:xfrm>
        </p:spPr>
        <p:txBody>
          <a:bodyPr anchor="b" anchorCtr="0">
            <a:normAutofit/>
          </a:bodyPr>
          <a:lstStyle>
            <a:lvl1pPr algn="l">
              <a:defRPr sz="4500" b="0">
                <a:solidFill>
                  <a:srgbClr val="0A71B9"/>
                </a:solidFill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105292"/>
            <a:ext cx="7632848" cy="132397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 dirty="0"/>
              <a:t>Klõpsake juhtslaidi alapealkirja laadi redigeerimiseks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30.11.2020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  <p:pic>
        <p:nvPicPr>
          <p:cNvPr id="10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32" y="630386"/>
            <a:ext cx="1576192" cy="92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30.11.2020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30.11.2020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8" y="1014834"/>
            <a:ext cx="8229600" cy="1143000"/>
          </a:xfrm>
        </p:spPr>
        <p:txBody>
          <a:bodyPr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t-EE" sz="3500" b="0" kern="1200" dirty="0">
                <a:solidFill>
                  <a:srgbClr val="0A71B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30.11.2020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 dirty="0"/>
          </a:p>
        </p:txBody>
      </p:sp>
      <p:pic>
        <p:nvPicPr>
          <p:cNvPr id="8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01269"/>
            <a:ext cx="1033520" cy="60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30.11.2020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30.11.2020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30.11.2020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30.11.2020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30.11.2020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30.11.2020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/>
              <a:t>Pildi lisamiseks klõpsake ikooni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30.11.2020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dirty="0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4333-4FC0-4832-B48E-1BB4D6BFA92F}" type="datetimeFigureOut">
              <a:rPr lang="et-EE" smtClean="0"/>
              <a:pPr/>
              <a:t>30.11.2020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500" b="0" kern="1200">
          <a:solidFill>
            <a:srgbClr val="0A71B9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632848" cy="1470025"/>
          </a:xfrm>
        </p:spPr>
        <p:txBody>
          <a:bodyPr/>
          <a:lstStyle/>
          <a:p>
            <a:r>
              <a:rPr lang="et-EE" b="1" dirty="0"/>
              <a:t>Java</a:t>
            </a:r>
            <a:endParaRPr lang="et-E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dirty="0" err="1"/>
              <a:t>Testing</a:t>
            </a:r>
            <a:endParaRPr lang="et-E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Unit</a:t>
            </a:r>
            <a:r>
              <a:rPr lang="et-EE" dirty="0"/>
              <a:t> Test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39600A-E936-4113-B820-D7EB61D93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err="1"/>
              <a:t>Unit</a:t>
            </a:r>
            <a:r>
              <a:rPr lang="et-EE" dirty="0"/>
              <a:t> </a:t>
            </a:r>
            <a:r>
              <a:rPr lang="et-EE" dirty="0" err="1"/>
              <a:t>Testing</a:t>
            </a:r>
            <a:r>
              <a:rPr lang="et-EE" dirty="0"/>
              <a:t> </a:t>
            </a:r>
            <a:r>
              <a:rPr lang="en-US" dirty="0"/>
              <a:t>is a level of software testing where individual units/ components of a software are tested</a:t>
            </a:r>
            <a:endParaRPr lang="et-EE" dirty="0"/>
          </a:p>
          <a:p>
            <a:r>
              <a:rPr lang="en-US" dirty="0"/>
              <a:t>A unit is the smallest testable part of any software</a:t>
            </a:r>
            <a:endParaRPr lang="et-EE" dirty="0"/>
          </a:p>
          <a:p>
            <a:r>
              <a:rPr lang="en-US" dirty="0"/>
              <a:t>It usually has one or a few inputs and usually a single output.</a:t>
            </a:r>
            <a:endParaRPr lang="et-E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3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Add</a:t>
            </a:r>
            <a:r>
              <a:rPr lang="et-EE" dirty="0"/>
              <a:t> </a:t>
            </a:r>
            <a:r>
              <a:rPr lang="et-EE" dirty="0" err="1"/>
              <a:t>Junit</a:t>
            </a:r>
            <a:r>
              <a:rPr lang="et-EE" dirty="0"/>
              <a:t> </a:t>
            </a:r>
            <a:r>
              <a:rPr lang="et-EE" dirty="0" err="1"/>
              <a:t>dependency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E9C9-A2B2-46AF-9C88-FA5163FF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61" y="2348880"/>
            <a:ext cx="8236424" cy="3993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t-EE" dirty="0"/>
              <a:t>&lt;</a:t>
            </a:r>
            <a:r>
              <a:rPr lang="et-EE" dirty="0" err="1"/>
              <a:t>dependency</a:t>
            </a:r>
            <a:r>
              <a:rPr lang="et-EE" dirty="0"/>
              <a:t>&gt;</a:t>
            </a:r>
          </a:p>
          <a:p>
            <a:pPr marL="0" indent="0">
              <a:buNone/>
            </a:pPr>
            <a:r>
              <a:rPr lang="et-EE" dirty="0"/>
              <a:t>    &lt;</a:t>
            </a:r>
            <a:r>
              <a:rPr lang="et-EE" dirty="0" err="1"/>
              <a:t>groupId</a:t>
            </a:r>
            <a:r>
              <a:rPr lang="et-EE" dirty="0"/>
              <a:t>&gt;</a:t>
            </a:r>
            <a:r>
              <a:rPr lang="et-EE" dirty="0" err="1"/>
              <a:t>org.junit.jupiter</a:t>
            </a:r>
            <a:r>
              <a:rPr lang="et-EE" dirty="0"/>
              <a:t>&lt;/</a:t>
            </a:r>
            <a:r>
              <a:rPr lang="et-EE" dirty="0" err="1"/>
              <a:t>groupId</a:t>
            </a:r>
            <a:r>
              <a:rPr lang="et-EE" dirty="0"/>
              <a:t>&gt;</a:t>
            </a:r>
          </a:p>
          <a:p>
            <a:pPr marL="0" indent="0">
              <a:buNone/>
            </a:pPr>
            <a:r>
              <a:rPr lang="et-EE" dirty="0"/>
              <a:t>    &lt;</a:t>
            </a:r>
            <a:r>
              <a:rPr lang="et-EE" dirty="0" err="1"/>
              <a:t>artifactId</a:t>
            </a:r>
            <a:r>
              <a:rPr lang="et-EE" dirty="0"/>
              <a:t>&gt;</a:t>
            </a:r>
            <a:r>
              <a:rPr lang="et-EE" dirty="0" err="1"/>
              <a:t>junit</a:t>
            </a:r>
            <a:r>
              <a:rPr lang="et-EE" dirty="0"/>
              <a:t>-jupiter&lt;/</a:t>
            </a:r>
            <a:r>
              <a:rPr lang="et-EE" dirty="0" err="1"/>
              <a:t>artifactId</a:t>
            </a:r>
            <a:r>
              <a:rPr lang="et-EE" dirty="0"/>
              <a:t>&gt;</a:t>
            </a:r>
          </a:p>
          <a:p>
            <a:pPr marL="0" indent="0">
              <a:buNone/>
            </a:pPr>
            <a:r>
              <a:rPr lang="et-EE" dirty="0"/>
              <a:t>    &lt;</a:t>
            </a:r>
            <a:r>
              <a:rPr lang="et-EE" dirty="0" err="1"/>
              <a:t>version</a:t>
            </a:r>
            <a:r>
              <a:rPr lang="et-EE"/>
              <a:t>&gt;5.7.0</a:t>
            </a:r>
            <a:r>
              <a:rPr lang="et-EE" dirty="0"/>
              <a:t>&lt;/</a:t>
            </a:r>
            <a:r>
              <a:rPr lang="et-EE" dirty="0" err="1"/>
              <a:t>version</a:t>
            </a:r>
            <a:r>
              <a:rPr lang="et-EE" dirty="0"/>
              <a:t>&gt;</a:t>
            </a:r>
          </a:p>
          <a:p>
            <a:pPr marL="0" indent="0">
              <a:buNone/>
            </a:pPr>
            <a:r>
              <a:rPr lang="et-EE" dirty="0"/>
              <a:t>    &lt;</a:t>
            </a:r>
            <a:r>
              <a:rPr lang="et-EE" dirty="0" err="1"/>
              <a:t>scope</a:t>
            </a:r>
            <a:r>
              <a:rPr lang="et-EE" dirty="0"/>
              <a:t>&gt;test&lt;/</a:t>
            </a:r>
            <a:r>
              <a:rPr lang="et-EE" dirty="0" err="1"/>
              <a:t>scope</a:t>
            </a:r>
            <a:r>
              <a:rPr lang="et-EE" dirty="0"/>
              <a:t>&gt;</a:t>
            </a:r>
          </a:p>
          <a:p>
            <a:pPr marL="0" indent="0">
              <a:buNone/>
            </a:pPr>
            <a:r>
              <a:rPr lang="et-EE" dirty="0"/>
              <a:t>&lt;/</a:t>
            </a:r>
            <a:r>
              <a:rPr lang="et-EE" dirty="0" err="1"/>
              <a:t>dependency</a:t>
            </a:r>
            <a:r>
              <a:rPr lang="et-EE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92961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Testing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5EF244-D64E-4910-B535-C0B793B9E54E}"/>
              </a:ext>
            </a:extLst>
          </p:cNvPr>
          <p:cNvSpPr txBox="1"/>
          <p:nvPr/>
        </p:nvSpPr>
        <p:spPr>
          <a:xfrm>
            <a:off x="683568" y="2132856"/>
            <a:ext cx="61926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sz="2400" dirty="0"/>
              <a:t>All </a:t>
            </a:r>
            <a:r>
              <a:rPr lang="et-EE" sz="2400" dirty="0" err="1"/>
              <a:t>tests</a:t>
            </a:r>
            <a:r>
              <a:rPr lang="et-EE" sz="2400" dirty="0"/>
              <a:t> must </a:t>
            </a:r>
            <a:r>
              <a:rPr lang="et-EE" sz="2400" dirty="0" err="1"/>
              <a:t>be</a:t>
            </a:r>
            <a:r>
              <a:rPr lang="et-EE" sz="2400" dirty="0"/>
              <a:t> in test </a:t>
            </a:r>
            <a:r>
              <a:rPr lang="et-EE" sz="2400" dirty="0" err="1"/>
              <a:t>folder</a:t>
            </a:r>
            <a:endParaRPr lang="et-E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sz="2400" dirty="0" err="1"/>
              <a:t>When</a:t>
            </a:r>
            <a:r>
              <a:rPr lang="et-EE" sz="2400" dirty="0"/>
              <a:t> </a:t>
            </a:r>
            <a:r>
              <a:rPr lang="et-EE" sz="2400" dirty="0" err="1"/>
              <a:t>writing</a:t>
            </a:r>
            <a:r>
              <a:rPr lang="et-EE" sz="2400" dirty="0"/>
              <a:t> </a:t>
            </a:r>
            <a:r>
              <a:rPr lang="et-EE" sz="2400" dirty="0" err="1"/>
              <a:t>tests</a:t>
            </a:r>
            <a:r>
              <a:rPr lang="et-EE" sz="2400" dirty="0"/>
              <a:t> </a:t>
            </a:r>
            <a:r>
              <a:rPr lang="et-EE" sz="2400" dirty="0" err="1"/>
              <a:t>you</a:t>
            </a:r>
            <a:r>
              <a:rPr lang="et-EE" sz="2400" dirty="0"/>
              <a:t> </a:t>
            </a:r>
            <a:r>
              <a:rPr lang="et-EE" sz="2400" dirty="0" err="1"/>
              <a:t>can</a:t>
            </a:r>
            <a:r>
              <a:rPr lang="et-EE" sz="2400" dirty="0"/>
              <a:t> </a:t>
            </a:r>
            <a:r>
              <a:rPr lang="et-EE" sz="2400" dirty="0" err="1"/>
              <a:t>use</a:t>
            </a:r>
            <a:r>
              <a:rPr lang="et-EE" sz="2400" dirty="0"/>
              <a:t> all </a:t>
            </a:r>
            <a:r>
              <a:rPr lang="et-EE" sz="2400" dirty="0" err="1"/>
              <a:t>classes</a:t>
            </a:r>
            <a:r>
              <a:rPr lang="et-EE" sz="2400" dirty="0"/>
              <a:t> </a:t>
            </a:r>
            <a:r>
              <a:rPr lang="et-EE" sz="2400" dirty="0" err="1"/>
              <a:t>from</a:t>
            </a:r>
            <a:r>
              <a:rPr lang="et-EE" sz="2400" dirty="0"/>
              <a:t> </a:t>
            </a:r>
            <a:r>
              <a:rPr lang="et-EE" sz="2400" dirty="0" err="1"/>
              <a:t>main</a:t>
            </a:r>
            <a:r>
              <a:rPr lang="et-EE" sz="2400" dirty="0"/>
              <a:t> </a:t>
            </a:r>
            <a:r>
              <a:rPr lang="et-EE" sz="2400" dirty="0" err="1"/>
              <a:t>folder</a:t>
            </a:r>
            <a:endParaRPr lang="et-E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sz="2400" dirty="0"/>
              <a:t>By </a:t>
            </a:r>
            <a:r>
              <a:rPr lang="et-EE" sz="2400" dirty="0" err="1"/>
              <a:t>default</a:t>
            </a:r>
            <a:r>
              <a:rPr lang="et-EE" sz="2400" dirty="0"/>
              <a:t> </a:t>
            </a:r>
            <a:r>
              <a:rPr lang="et-EE" sz="2400" dirty="0" err="1"/>
              <a:t>configuration</a:t>
            </a:r>
            <a:r>
              <a:rPr lang="et-EE" sz="2400" dirty="0"/>
              <a:t> </a:t>
            </a:r>
            <a:r>
              <a:rPr lang="et-EE" sz="2400" dirty="0" err="1"/>
              <a:t>files</a:t>
            </a:r>
            <a:r>
              <a:rPr lang="et-EE" sz="2400" dirty="0"/>
              <a:t> </a:t>
            </a:r>
            <a:r>
              <a:rPr lang="et-EE" sz="2400" dirty="0" err="1"/>
              <a:t>from</a:t>
            </a:r>
            <a:r>
              <a:rPr lang="et-EE" sz="2400" dirty="0"/>
              <a:t> </a:t>
            </a:r>
            <a:r>
              <a:rPr lang="et-EE" sz="2400" dirty="0" err="1"/>
              <a:t>main</a:t>
            </a:r>
            <a:r>
              <a:rPr lang="et-EE" sz="2400" dirty="0"/>
              <a:t> </a:t>
            </a:r>
            <a:r>
              <a:rPr lang="et-EE" sz="2400" dirty="0" err="1"/>
              <a:t>folder</a:t>
            </a:r>
            <a:r>
              <a:rPr lang="et-EE" sz="2400" dirty="0"/>
              <a:t> </a:t>
            </a:r>
            <a:r>
              <a:rPr lang="et-EE" sz="2400" dirty="0" err="1"/>
              <a:t>will</a:t>
            </a:r>
            <a:r>
              <a:rPr lang="et-EE" sz="2400" dirty="0"/>
              <a:t> </a:t>
            </a:r>
            <a:r>
              <a:rPr lang="et-EE" sz="2400" dirty="0" err="1"/>
              <a:t>be</a:t>
            </a:r>
            <a:r>
              <a:rPr lang="et-EE" sz="2400" dirty="0"/>
              <a:t> </a:t>
            </a:r>
            <a:r>
              <a:rPr lang="et-EE" sz="2400" dirty="0" err="1"/>
              <a:t>used</a:t>
            </a:r>
            <a:endParaRPr lang="et-E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sz="2400" dirty="0" err="1"/>
              <a:t>You</a:t>
            </a:r>
            <a:r>
              <a:rPr lang="et-EE" sz="2400" dirty="0"/>
              <a:t> </a:t>
            </a:r>
            <a:r>
              <a:rPr lang="et-EE" sz="2400" dirty="0" err="1"/>
              <a:t>can</a:t>
            </a:r>
            <a:r>
              <a:rPr lang="et-EE" sz="2400" dirty="0"/>
              <a:t> </a:t>
            </a:r>
            <a:r>
              <a:rPr lang="et-EE" sz="2400" dirty="0" err="1"/>
              <a:t>add</a:t>
            </a:r>
            <a:r>
              <a:rPr lang="et-EE" sz="2400" dirty="0"/>
              <a:t> </a:t>
            </a:r>
            <a:r>
              <a:rPr lang="et-EE" sz="2400" dirty="0" err="1"/>
              <a:t>configuration</a:t>
            </a:r>
            <a:r>
              <a:rPr lang="et-EE" sz="2400" dirty="0"/>
              <a:t> </a:t>
            </a:r>
            <a:r>
              <a:rPr lang="et-EE" sz="2400" dirty="0" err="1"/>
              <a:t>files</a:t>
            </a:r>
            <a:r>
              <a:rPr lang="et-EE" sz="2400" dirty="0"/>
              <a:t> </a:t>
            </a:r>
            <a:r>
              <a:rPr lang="et-EE" sz="2400" dirty="0" err="1"/>
              <a:t>with</a:t>
            </a:r>
            <a:r>
              <a:rPr lang="et-EE" sz="2400" dirty="0"/>
              <a:t> </a:t>
            </a:r>
            <a:r>
              <a:rPr lang="et-EE" sz="2400" dirty="0" err="1"/>
              <a:t>same</a:t>
            </a:r>
            <a:r>
              <a:rPr lang="et-EE" sz="2400" dirty="0"/>
              <a:t> </a:t>
            </a:r>
            <a:r>
              <a:rPr lang="et-EE" sz="2400" dirty="0" err="1"/>
              <a:t>name</a:t>
            </a:r>
            <a:r>
              <a:rPr lang="et-EE" sz="2400" dirty="0"/>
              <a:t> </a:t>
            </a:r>
            <a:r>
              <a:rPr lang="et-EE" sz="2400" dirty="0" err="1"/>
              <a:t>to</a:t>
            </a:r>
            <a:r>
              <a:rPr lang="et-EE" sz="2400" dirty="0"/>
              <a:t> </a:t>
            </a:r>
            <a:r>
              <a:rPr lang="et-EE" sz="2400" dirty="0" err="1"/>
              <a:t>overwrite</a:t>
            </a:r>
            <a:r>
              <a:rPr lang="et-EE" sz="2400" dirty="0"/>
              <a:t> </a:t>
            </a:r>
            <a:r>
              <a:rPr lang="et-EE" sz="2400" dirty="0" err="1"/>
              <a:t>them</a:t>
            </a:r>
            <a:r>
              <a:rPr lang="et-EE" sz="2400" dirty="0"/>
              <a:t> </a:t>
            </a:r>
            <a:r>
              <a:rPr lang="et-EE" sz="2400" dirty="0" err="1"/>
              <a:t>for</a:t>
            </a:r>
            <a:r>
              <a:rPr lang="et-EE" sz="2400" dirty="0"/>
              <a:t> test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00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Testing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5EF244-D64E-4910-B535-C0B793B9E54E}"/>
              </a:ext>
            </a:extLst>
          </p:cNvPr>
          <p:cNvSpPr txBox="1"/>
          <p:nvPr/>
        </p:nvSpPr>
        <p:spPr>
          <a:xfrm>
            <a:off x="683568" y="2132856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dirty="0" err="1"/>
              <a:t>Tests</a:t>
            </a:r>
            <a:r>
              <a:rPr lang="et-EE" dirty="0"/>
              <a:t> have </a:t>
            </a:r>
            <a:r>
              <a:rPr lang="et-EE" dirty="0" err="1"/>
              <a:t>their</a:t>
            </a:r>
            <a:r>
              <a:rPr lang="et-EE" dirty="0"/>
              <a:t> </a:t>
            </a:r>
            <a:r>
              <a:rPr lang="et-EE" dirty="0" err="1"/>
              <a:t>own</a:t>
            </a:r>
            <a:r>
              <a:rPr lang="et-EE" dirty="0"/>
              <a:t> </a:t>
            </a:r>
            <a:r>
              <a:rPr lang="et-EE" dirty="0" err="1"/>
              <a:t>file</a:t>
            </a:r>
            <a:r>
              <a:rPr lang="et-EE" dirty="0"/>
              <a:t> </a:t>
            </a:r>
            <a:r>
              <a:rPr lang="et-EE" dirty="0" err="1"/>
              <a:t>structure</a:t>
            </a:r>
            <a:endParaRPr lang="et-E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694450-A5C0-4A73-8BA5-B49B8B318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636912"/>
            <a:ext cx="3384376" cy="368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18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B02EC-47D3-4023-8BA3-E04173B0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Testi kirjutamine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B9382F-2E62-4A38-BAE0-150DB4846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045" y="2492896"/>
            <a:ext cx="7919161" cy="2707189"/>
          </a:xfrm>
        </p:spPr>
      </p:pic>
    </p:spTree>
    <p:extLst>
      <p:ext uri="{BB962C8B-B14F-4D97-AF65-F5344CB8AC3E}">
        <p14:creationId xmlns:p14="http://schemas.microsoft.com/office/powerpoint/2010/main" val="3452176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BCS_pohi</Template>
  <TotalTime>18413</TotalTime>
  <Words>143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Office'i kujundus</vt:lpstr>
      <vt:lpstr>Java</vt:lpstr>
      <vt:lpstr>Unit Test</vt:lpstr>
      <vt:lpstr>Add Junit dependency</vt:lpstr>
      <vt:lpstr>Testing</vt:lpstr>
      <vt:lpstr>Testing</vt:lpstr>
      <vt:lpstr>Testi kirjutamine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 esitlus</dc:title>
  <dc:creator>Kersti Laidvee</dc:creator>
  <cp:lastModifiedBy>Siim Rebane</cp:lastModifiedBy>
  <cp:revision>174</cp:revision>
  <dcterms:created xsi:type="dcterms:W3CDTF">2016-08-12T10:54:44Z</dcterms:created>
  <dcterms:modified xsi:type="dcterms:W3CDTF">2020-11-30T15:28:56Z</dcterms:modified>
</cp:coreProperties>
</file>