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8" r:id="rId3"/>
    <p:sldId id="270" r:id="rId4"/>
    <p:sldId id="271" r:id="rId5"/>
    <p:sldId id="266" r:id="rId6"/>
    <p:sldId id="272" r:id="rId7"/>
    <p:sldId id="273" r:id="rId8"/>
    <p:sldId id="279" r:id="rId9"/>
    <p:sldId id="280" r:id="rId10"/>
    <p:sldId id="275" r:id="rId11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98" d="100"/>
          <a:sy n="98" d="100"/>
        </p:scale>
        <p:origin x="888" y="90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DDBE5A66-7749-46C2-B88B-3F0678349A0E}"/>
    <pc:docChg chg="delSld modSld">
      <pc:chgData name="Siim Rebane" userId="25ec13ac778510f2" providerId="LiveId" clId="{DDBE5A66-7749-46C2-B88B-3F0678349A0E}" dt="2020-12-16T17:16:30.603" v="4" actId="47"/>
      <pc:docMkLst>
        <pc:docMk/>
      </pc:docMkLst>
      <pc:sldChg chg="modSp mod">
        <pc:chgData name="Siim Rebane" userId="25ec13ac778510f2" providerId="LiveId" clId="{DDBE5A66-7749-46C2-B88B-3F0678349A0E}" dt="2020-12-16T17:15:58.294" v="3" actId="20577"/>
        <pc:sldMkLst>
          <pc:docMk/>
          <pc:sldMk cId="0" sldId="260"/>
        </pc:sldMkLst>
        <pc:spChg chg="mod">
          <ac:chgData name="Siim Rebane" userId="25ec13ac778510f2" providerId="LiveId" clId="{DDBE5A66-7749-46C2-B88B-3F0678349A0E}" dt="2020-12-16T17:15:58.294" v="3" actId="20577"/>
          <ac:spMkLst>
            <pc:docMk/>
            <pc:sldMk cId="0" sldId="260"/>
            <ac:spMk id="5" creationId="{00000000-0000-0000-0000-000000000000}"/>
          </ac:spMkLst>
        </pc:spChg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865425581" sldId="274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599653048" sldId="276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18099388" sldId="277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34323201" sldId="281"/>
        </pc:sldMkLst>
      </pc:sldChg>
    </pc:docChg>
  </pc:docChgLst>
  <pc:docChgLst>
    <pc:chgData name="Siim Rebane" userId="25ec13ac778510f2" providerId="LiveId" clId="{5A4812FB-489A-42A7-B3D2-F0A9FC229E9F}"/>
    <pc:docChg chg="undo custSel addSld delSld modSld sldOrd">
      <pc:chgData name="Siim Rebane" userId="25ec13ac778510f2" providerId="LiveId" clId="{5A4812FB-489A-42A7-B3D2-F0A9FC229E9F}" dt="2020-12-10T12:11:28.137" v="1437"/>
      <pc:docMkLst>
        <pc:docMk/>
      </pc:docMkLst>
      <pc:sldChg chg="addSp delSp modSp del mod">
        <pc:chgData name="Siim Rebane" userId="25ec13ac778510f2" providerId="LiveId" clId="{5A4812FB-489A-42A7-B3D2-F0A9FC229E9F}" dt="2020-12-09T09:15:56.386" v="136" actId="47"/>
        <pc:sldMkLst>
          <pc:docMk/>
          <pc:sldMk cId="2697561553" sldId="265"/>
        </pc:sldMkLst>
        <pc:spChg chg="del mod">
          <ac:chgData name="Siim Rebane" userId="25ec13ac778510f2" providerId="LiveId" clId="{5A4812FB-489A-42A7-B3D2-F0A9FC229E9F}" dt="2020-12-08T09:14:40.934" v="4" actId="478"/>
          <ac:spMkLst>
            <pc:docMk/>
            <pc:sldMk cId="2697561553" sldId="265"/>
            <ac:spMk id="3" creationId="{40922415-C13C-48E2-A7D8-7F44E2EEDC60}"/>
          </ac:spMkLst>
        </pc:spChg>
        <pc:spChg chg="add mod">
          <ac:chgData name="Siim Rebane" userId="25ec13ac778510f2" providerId="LiveId" clId="{5A4812FB-489A-42A7-B3D2-F0A9FC229E9F}" dt="2020-12-08T09:15:11.006" v="10" actId="207"/>
          <ac:spMkLst>
            <pc:docMk/>
            <pc:sldMk cId="2697561553" sldId="265"/>
            <ac:spMk id="6" creationId="{55FF8A02-5305-478B-B4AA-5614D9C372C4}"/>
          </ac:spMkLst>
        </pc:spChg>
        <pc:picChg chg="add mod">
          <ac:chgData name="Siim Rebane" userId="25ec13ac778510f2" providerId="LiveId" clId="{5A4812FB-489A-42A7-B3D2-F0A9FC229E9F}" dt="2020-12-08T09:14:48.393" v="7" actId="14100"/>
          <ac:picMkLst>
            <pc:docMk/>
            <pc:sldMk cId="2697561553" sldId="265"/>
            <ac:picMk id="5" creationId="{FB850831-6847-439B-A7BB-9419A11799E8}"/>
          </ac:picMkLst>
        </pc:picChg>
      </pc:sldChg>
      <pc:sldChg chg="del">
        <pc:chgData name="Siim Rebane" userId="25ec13ac778510f2" providerId="LiveId" clId="{5A4812FB-489A-42A7-B3D2-F0A9FC229E9F}" dt="2020-12-09T09:15:58.396" v="137" actId="47"/>
        <pc:sldMkLst>
          <pc:docMk/>
          <pc:sldMk cId="2355897262" sldId="267"/>
        </pc:sldMkLst>
      </pc:sldChg>
      <pc:sldChg chg="addSp delSp modSp mod">
        <pc:chgData name="Siim Rebane" userId="25ec13ac778510f2" providerId="LiveId" clId="{5A4812FB-489A-42A7-B3D2-F0A9FC229E9F}" dt="2020-12-09T11:28:52.223" v="479" actId="113"/>
        <pc:sldMkLst>
          <pc:docMk/>
          <pc:sldMk cId="4251540718" sldId="273"/>
        </pc:sldMkLst>
        <pc:spChg chg="mod">
          <ac:chgData name="Siim Rebane" userId="25ec13ac778510f2" providerId="LiveId" clId="{5A4812FB-489A-42A7-B3D2-F0A9FC229E9F}" dt="2020-12-09T11:26:18.482" v="214" actId="20577"/>
          <ac:spMkLst>
            <pc:docMk/>
            <pc:sldMk cId="4251540718" sldId="273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1:28:52.223" v="479" actId="113"/>
          <ac:spMkLst>
            <pc:docMk/>
            <pc:sldMk cId="4251540718" sldId="273"/>
            <ac:spMk id="3" creationId="{EC84FC94-AA30-4575-8C1A-04FDF049F7BD}"/>
          </ac:spMkLst>
        </pc:spChg>
        <pc:spChg chg="add del mod">
          <ac:chgData name="Siim Rebane" userId="25ec13ac778510f2" providerId="LiveId" clId="{5A4812FB-489A-42A7-B3D2-F0A9FC229E9F}" dt="2020-12-09T11:27:48.489" v="372" actId="478"/>
          <ac:spMkLst>
            <pc:docMk/>
            <pc:sldMk cId="4251540718" sldId="273"/>
            <ac:spMk id="4" creationId="{5A9DE3C9-FE6B-4E2E-AE8C-B0FF331ACB13}"/>
          </ac:spMkLst>
        </pc:spChg>
      </pc:sldChg>
      <pc:sldChg chg="modSp mod">
        <pc:chgData name="Siim Rebane" userId="25ec13ac778510f2" providerId="LiveId" clId="{5A4812FB-489A-42A7-B3D2-F0A9FC229E9F}" dt="2020-12-09T14:28:25.298" v="1311" actId="20577"/>
        <pc:sldMkLst>
          <pc:docMk/>
          <pc:sldMk cId="2371955159" sldId="275"/>
        </pc:sldMkLst>
        <pc:spChg chg="mod">
          <ac:chgData name="Siim Rebane" userId="25ec13ac778510f2" providerId="LiveId" clId="{5A4812FB-489A-42A7-B3D2-F0A9FC229E9F}" dt="2020-12-09T14:28:25.298" v="1311" actId="20577"/>
          <ac:spMkLst>
            <pc:docMk/>
            <pc:sldMk cId="2371955159" sldId="275"/>
            <ac:spMk id="3" creationId="{EC84FC94-AA30-4575-8C1A-04FDF049F7BD}"/>
          </ac:spMkLst>
        </pc:spChg>
      </pc:sldChg>
      <pc:sldChg chg="ord">
        <pc:chgData name="Siim Rebane" userId="25ec13ac778510f2" providerId="LiveId" clId="{5A4812FB-489A-42A7-B3D2-F0A9FC229E9F}" dt="2020-12-10T12:04:32.707" v="1433"/>
        <pc:sldMkLst>
          <pc:docMk/>
          <pc:sldMk cId="3599653048" sldId="276"/>
        </pc:sldMkLst>
      </pc:sldChg>
      <pc:sldChg chg="ord">
        <pc:chgData name="Siim Rebane" userId="25ec13ac778510f2" providerId="LiveId" clId="{5A4812FB-489A-42A7-B3D2-F0A9FC229E9F}" dt="2020-12-10T12:11:28.137" v="1437"/>
        <pc:sldMkLst>
          <pc:docMk/>
          <pc:sldMk cId="3318099388" sldId="277"/>
        </pc:sldMkLst>
      </pc:sldChg>
      <pc:sldChg chg="modSp add del mod ord">
        <pc:chgData name="Siim Rebane" userId="25ec13ac778510f2" providerId="LiveId" clId="{5A4812FB-489A-42A7-B3D2-F0A9FC229E9F}" dt="2020-12-09T11:29:28.207" v="490" actId="47"/>
        <pc:sldMkLst>
          <pc:docMk/>
          <pc:sldMk cId="3466055884" sldId="278"/>
        </pc:sldMkLst>
        <pc:spChg chg="mod">
          <ac:chgData name="Siim Rebane" userId="25ec13ac778510f2" providerId="LiveId" clId="{5A4812FB-489A-42A7-B3D2-F0A9FC229E9F}" dt="2020-12-09T11:29:26.710" v="489" actId="20577"/>
          <ac:spMkLst>
            <pc:docMk/>
            <pc:sldMk cId="3466055884" sldId="278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09T12:07:45.742" v="769" actId="113"/>
        <pc:sldMkLst>
          <pc:docMk/>
          <pc:sldMk cId="2182826747" sldId="279"/>
        </pc:sldMkLst>
        <pc:spChg chg="mod">
          <ac:chgData name="Siim Rebane" userId="25ec13ac778510f2" providerId="LiveId" clId="{5A4812FB-489A-42A7-B3D2-F0A9FC229E9F}" dt="2020-12-09T11:29:34.531" v="503" actId="20577"/>
          <ac:spMkLst>
            <pc:docMk/>
            <pc:sldMk cId="2182826747" sldId="279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07:45.742" v="769" actId="113"/>
          <ac:spMkLst>
            <pc:docMk/>
            <pc:sldMk cId="2182826747" sldId="279"/>
            <ac:spMk id="3" creationId="{EC84FC94-AA30-4575-8C1A-04FDF049F7BD}"/>
          </ac:spMkLst>
        </pc:spChg>
      </pc:sldChg>
      <pc:sldChg chg="modSp add mod">
        <pc:chgData name="Siim Rebane" userId="25ec13ac778510f2" providerId="LiveId" clId="{5A4812FB-489A-42A7-B3D2-F0A9FC229E9F}" dt="2020-12-09T12:48:32.321" v="1186" actId="113"/>
        <pc:sldMkLst>
          <pc:docMk/>
          <pc:sldMk cId="315911091" sldId="280"/>
        </pc:sldMkLst>
        <pc:spChg chg="mod">
          <ac:chgData name="Siim Rebane" userId="25ec13ac778510f2" providerId="LiveId" clId="{5A4812FB-489A-42A7-B3D2-F0A9FC229E9F}" dt="2020-12-09T11:30:21.139" v="554" actId="20577"/>
          <ac:spMkLst>
            <pc:docMk/>
            <pc:sldMk cId="315911091" sldId="280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48:32.321" v="1186" actId="113"/>
          <ac:spMkLst>
            <pc:docMk/>
            <pc:sldMk cId="315911091" sldId="280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10T12:04:33.426" v="1435"/>
        <pc:sldMkLst>
          <pc:docMk/>
          <pc:sldMk cId="3334323201" sldId="281"/>
        </pc:sldMkLst>
        <pc:spChg chg="mod">
          <ac:chgData name="Siim Rebane" userId="25ec13ac778510f2" providerId="LiveId" clId="{5A4812FB-489A-42A7-B3D2-F0A9FC229E9F}" dt="2020-12-09T14:29:10.446" v="1350" actId="20577"/>
          <ac:spMkLst>
            <pc:docMk/>
            <pc:sldMk cId="3334323201" sldId="281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4:29:49.967" v="1431" actId="20577"/>
          <ac:spMkLst>
            <pc:docMk/>
            <pc:sldMk cId="3334323201" sldId="281"/>
            <ac:spMk id="3" creationId="{EC84FC94-AA30-4575-8C1A-04FDF049F7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dirty="0"/>
              <a:t>Java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Production </a:t>
            </a:r>
            <a:r>
              <a:rPr lang="et-EE" dirty="0" err="1"/>
              <a:t>Deploy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Google </a:t>
            </a:r>
            <a:r>
              <a:rPr lang="et-EE" dirty="0" err="1"/>
              <a:t>Cloud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Install </a:t>
            </a:r>
            <a:r>
              <a:rPr lang="et-EE" dirty="0" err="1"/>
              <a:t>apache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err="1"/>
              <a:t>Change</a:t>
            </a:r>
            <a:r>
              <a:rPr lang="et-EE" b="1" dirty="0"/>
              <a:t> </a:t>
            </a:r>
            <a:r>
              <a:rPr lang="et-EE" b="1" dirty="0" err="1"/>
              <a:t>application.properties</a:t>
            </a:r>
            <a:r>
              <a:rPr lang="et-EE" b="1" dirty="0"/>
              <a:t>: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r>
              <a:rPr kumimoji="0" lang="et-EE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</a:p>
          <a:p>
            <a:endParaRPr lang="et-EE" dirty="0"/>
          </a:p>
          <a:p>
            <a:r>
              <a:rPr lang="et-EE" b="1" dirty="0" err="1"/>
              <a:t>Run</a:t>
            </a:r>
            <a:r>
              <a:rPr lang="et-EE" b="1" dirty="0"/>
              <a:t> </a:t>
            </a:r>
            <a:r>
              <a:rPr lang="et-EE" b="1" dirty="0" err="1"/>
              <a:t>commands</a:t>
            </a:r>
            <a:r>
              <a:rPr lang="et-EE" b="1" dirty="0"/>
              <a:t>: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my_app</a:t>
            </a:r>
            <a:r>
              <a:rPr lang="et-EE" dirty="0"/>
              <a:t> </a:t>
            </a:r>
            <a:r>
              <a:rPr lang="et-EE" dirty="0" err="1"/>
              <a:t>stop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apt-get</a:t>
            </a:r>
            <a:r>
              <a:rPr lang="et-EE" dirty="0"/>
              <a:t> install apache2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headers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ssl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proxy_http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systemctl</a:t>
            </a:r>
            <a:r>
              <a:rPr lang="et-EE" dirty="0"/>
              <a:t> restart apache2 </a:t>
            </a:r>
          </a:p>
          <a:p>
            <a:pPr marL="342900" indent="-342900">
              <a:buAutoNum type="arabicParenR"/>
            </a:pPr>
            <a:r>
              <a:rPr lang="et-EE" dirty="0" err="1"/>
              <a:t>Make</a:t>
            </a:r>
            <a:r>
              <a:rPr lang="et-EE" dirty="0"/>
              <a:t> sure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vm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ip</a:t>
            </a:r>
            <a:r>
              <a:rPr lang="et-EE" dirty="0"/>
              <a:t> </a:t>
            </a:r>
            <a:r>
              <a:rPr lang="et-EE" dirty="0" err="1"/>
              <a:t>responds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7195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Google </a:t>
            </a:r>
            <a:r>
              <a:rPr lang="et-EE" dirty="0" err="1"/>
              <a:t>Cloud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C716B-9C57-40D6-A6CC-493EC947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account</a:t>
            </a:r>
            <a:r>
              <a:rPr lang="et-EE" dirty="0"/>
              <a:t> (cloud.google.com)</a:t>
            </a:r>
          </a:p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engine</a:t>
            </a:r>
            <a:r>
              <a:rPr lang="et-EE" dirty="0"/>
              <a:t> </a:t>
            </a:r>
            <a:r>
              <a:rPr lang="et-EE" dirty="0" err="1"/>
              <a:t>instance</a:t>
            </a:r>
            <a:endParaRPr lang="et-EE" dirty="0"/>
          </a:p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firewall</a:t>
            </a:r>
            <a:r>
              <a:rPr lang="et-EE" dirty="0"/>
              <a:t> </a:t>
            </a:r>
            <a:r>
              <a:rPr lang="et-EE" dirty="0" err="1"/>
              <a:t>rules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http </a:t>
            </a:r>
            <a:r>
              <a:rPr lang="et-EE" dirty="0" err="1"/>
              <a:t>an</a:t>
            </a:r>
            <a:r>
              <a:rPr lang="et-EE" dirty="0"/>
              <a:t> https (</a:t>
            </a:r>
            <a:r>
              <a:rPr lang="et-EE" dirty="0" err="1"/>
              <a:t>while</a:t>
            </a:r>
            <a:r>
              <a:rPr lang="et-EE" dirty="0"/>
              <a:t> </a:t>
            </a:r>
            <a:r>
              <a:rPr lang="et-EE" dirty="0" err="1"/>
              <a:t>creating</a:t>
            </a:r>
            <a:r>
              <a:rPr lang="et-EE" dirty="0"/>
              <a:t>)</a:t>
            </a:r>
          </a:p>
          <a:p>
            <a:endParaRPr lang="et-E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6899F-6681-46FC-BFA9-3539079F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149080"/>
            <a:ext cx="725840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0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45028-E17B-4837-874C-B61E3732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492896"/>
            <a:ext cx="4214225" cy="5563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A4329-CB18-42C3-912B-946CC9B6D171}"/>
              </a:ext>
            </a:extLst>
          </p:cNvPr>
          <p:cNvSpPr txBox="1"/>
          <p:nvPr/>
        </p:nvSpPr>
        <p:spPr>
          <a:xfrm>
            <a:off x="683568" y="3212976"/>
            <a:ext cx="421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Choose</a:t>
            </a:r>
            <a:r>
              <a:rPr lang="et-EE" dirty="0"/>
              <a:t> </a:t>
            </a:r>
            <a:r>
              <a:rPr lang="et-EE" dirty="0" err="1"/>
              <a:t>postgresql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7E172-B562-4122-A44B-B60E853F2C66}"/>
              </a:ext>
            </a:extLst>
          </p:cNvPr>
          <p:cNvSpPr/>
          <p:nvPr/>
        </p:nvSpPr>
        <p:spPr>
          <a:xfrm>
            <a:off x="3347864" y="2492896"/>
            <a:ext cx="1514414" cy="4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E95DE-4581-46E7-8488-C23125B5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654284"/>
            <a:ext cx="4901638" cy="55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014834"/>
            <a:ext cx="8348910" cy="541958"/>
          </a:xfrm>
        </p:spPr>
        <p:txBody>
          <a:bodyPr>
            <a:normAutofit fontScale="90000"/>
          </a:bodyPr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E95DE-4581-46E7-8488-C23125B5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4491584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Prepare</a:t>
            </a:r>
            <a:r>
              <a:rPr lang="et-EE" dirty="0"/>
              <a:t> </a:t>
            </a:r>
            <a:r>
              <a:rPr lang="et-EE" dirty="0" err="1"/>
              <a:t>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DF306-5090-409F-8394-0DFC10A6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8321761" cy="26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5BEA8-A1FF-4EA3-9720-C55F4EB4927B}"/>
              </a:ext>
            </a:extLst>
          </p:cNvPr>
          <p:cNvSpPr txBox="1"/>
          <p:nvPr/>
        </p:nvSpPr>
        <p:spPr>
          <a:xfrm>
            <a:off x="251520" y="23488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Go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engine</a:t>
            </a:r>
            <a:r>
              <a:rPr lang="et-EE" dirty="0"/>
              <a:t> and press SSH </a:t>
            </a:r>
            <a:r>
              <a:rPr lang="et-EE" dirty="0" err="1"/>
              <a:t>button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87E33-4998-4B94-A394-A56866B84923}"/>
              </a:ext>
            </a:extLst>
          </p:cNvPr>
          <p:cNvSpPr/>
          <p:nvPr/>
        </p:nvSpPr>
        <p:spPr>
          <a:xfrm>
            <a:off x="7380312" y="2615603"/>
            <a:ext cx="79208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214CF-B382-4847-9CA3-70536523C647}"/>
              </a:ext>
            </a:extLst>
          </p:cNvPr>
          <p:cNvSpPr txBox="1"/>
          <p:nvPr/>
        </p:nvSpPr>
        <p:spPr>
          <a:xfrm>
            <a:off x="442838" y="3212976"/>
            <a:ext cx="5785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In </a:t>
            </a:r>
            <a:r>
              <a:rPr lang="et-EE" dirty="0" err="1"/>
              <a:t>opened</a:t>
            </a:r>
            <a:r>
              <a:rPr lang="et-EE" dirty="0"/>
              <a:t> </a:t>
            </a:r>
            <a:r>
              <a:rPr lang="et-EE" dirty="0" err="1"/>
              <a:t>console</a:t>
            </a:r>
            <a:r>
              <a:rPr lang="et-EE" dirty="0"/>
              <a:t> </a:t>
            </a:r>
            <a:r>
              <a:rPr lang="et-EE" dirty="0" err="1"/>
              <a:t>give</a:t>
            </a:r>
            <a:r>
              <a:rPr lang="et-EE" dirty="0"/>
              <a:t> </a:t>
            </a:r>
            <a:r>
              <a:rPr lang="et-EE" dirty="0" err="1"/>
              <a:t>following</a:t>
            </a:r>
            <a:r>
              <a:rPr lang="et-EE" dirty="0"/>
              <a:t> </a:t>
            </a:r>
            <a:r>
              <a:rPr lang="et-EE" dirty="0" err="1"/>
              <a:t>commands</a:t>
            </a:r>
            <a:endParaRPr lang="et-EE" dirty="0"/>
          </a:p>
          <a:p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</a:t>
            </a:r>
            <a:r>
              <a:rPr lang="et-EE" dirty="0"/>
              <a:t> </a:t>
            </a:r>
            <a:r>
              <a:rPr lang="et-EE" dirty="0" err="1"/>
              <a:t>update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</a:t>
            </a:r>
            <a:r>
              <a:rPr lang="et-EE" dirty="0"/>
              <a:t> </a:t>
            </a:r>
            <a:r>
              <a:rPr lang="et-EE" dirty="0" err="1"/>
              <a:t>upgrade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apt-get</a:t>
            </a:r>
            <a:r>
              <a:rPr lang="et-EE" dirty="0"/>
              <a:t> install </a:t>
            </a:r>
            <a:r>
              <a:rPr lang="et-EE" dirty="0" err="1"/>
              <a:t>default-jdk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68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Upload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8C583-8A7B-40F2-A20D-10E86D8C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42167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application.properties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err="1"/>
              <a:t>Insert</a:t>
            </a:r>
            <a:r>
              <a:rPr lang="et-EE" i="1" dirty="0"/>
              <a:t> </a:t>
            </a:r>
            <a:r>
              <a:rPr lang="et-EE" i="1" dirty="0" err="1"/>
              <a:t>command</a:t>
            </a:r>
            <a:r>
              <a:rPr lang="et-EE" i="1" dirty="0"/>
              <a:t>: </a:t>
            </a:r>
            <a:r>
              <a:rPr lang="et-EE" i="1" dirty="0" err="1"/>
              <a:t>vim</a:t>
            </a:r>
            <a:r>
              <a:rPr lang="et-EE" i="1" dirty="0"/>
              <a:t> </a:t>
            </a:r>
            <a:r>
              <a:rPr lang="et-EE" i="1" dirty="0" err="1"/>
              <a:t>application.properties</a:t>
            </a:r>
            <a:endParaRPr lang="et-EE" i="1" dirty="0"/>
          </a:p>
          <a:p>
            <a:r>
              <a:rPr lang="et-EE" i="1" dirty="0"/>
              <a:t>Press: i</a:t>
            </a:r>
          </a:p>
          <a:p>
            <a:r>
              <a:rPr lang="et-EE" i="1" dirty="0" err="1"/>
              <a:t>Paste</a:t>
            </a:r>
            <a:r>
              <a:rPr lang="et-EE" i="1" dirty="0"/>
              <a:t> </a:t>
            </a:r>
            <a:r>
              <a:rPr lang="et-EE" i="1" dirty="0" err="1"/>
              <a:t>application.properties</a:t>
            </a:r>
            <a:r>
              <a:rPr lang="et-EE" i="1" dirty="0"/>
              <a:t> </a:t>
            </a:r>
            <a:r>
              <a:rPr lang="et-EE" i="1" dirty="0" err="1"/>
              <a:t>content</a:t>
            </a:r>
            <a:r>
              <a:rPr lang="et-EE" i="1" dirty="0"/>
              <a:t>: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YOUR_SQL_IP_HERE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SQL_PASSWORD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spring.datasource.driver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-class-name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postgresql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t-EE" i="1" dirty="0"/>
          </a:p>
          <a:p>
            <a:r>
              <a:rPr lang="et-EE" i="1" dirty="0"/>
              <a:t>Press: </a:t>
            </a:r>
            <a:r>
              <a:rPr lang="et-EE" b="1" i="1" dirty="0" err="1"/>
              <a:t>esc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:</a:t>
            </a:r>
            <a:r>
              <a:rPr lang="et-EE" b="1" i="1" dirty="0" err="1"/>
              <a:t>wq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Enter</a:t>
            </a:r>
          </a:p>
          <a:p>
            <a:endParaRPr lang="et-EE" i="1" dirty="0"/>
          </a:p>
        </p:txBody>
      </p:sp>
    </p:spTree>
    <p:extLst>
      <p:ext uri="{BB962C8B-B14F-4D97-AF65-F5344CB8AC3E}">
        <p14:creationId xmlns:p14="http://schemas.microsoft.com/office/powerpoint/2010/main" val="42515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Run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chmod</a:t>
            </a:r>
            <a:r>
              <a:rPr lang="et-EE" dirty="0"/>
              <a:t> +x my_jar_file.jar</a:t>
            </a:r>
          </a:p>
          <a:p>
            <a:pPr marL="342900" indent="-342900">
              <a:buAutoNum type="arabicParenR"/>
            </a:pPr>
            <a:r>
              <a:rPr lang="et-EE" dirty="0"/>
              <a:t>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java</a:t>
            </a:r>
            <a:r>
              <a:rPr lang="et-EE" dirty="0"/>
              <a:t> –</a:t>
            </a:r>
            <a:r>
              <a:rPr lang="et-EE" dirty="0" err="1"/>
              <a:t>jar</a:t>
            </a:r>
            <a:r>
              <a:rPr lang="et-EE" dirty="0"/>
              <a:t> my_jar_file.jar</a:t>
            </a:r>
          </a:p>
          <a:p>
            <a:r>
              <a:rPr lang="et-EE" dirty="0"/>
              <a:t>2.1)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2.2)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b="1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</a:t>
            </a:r>
            <a:r>
              <a:rPr lang="et-EE" dirty="0" err="1"/>
              <a:t>program</a:t>
            </a:r>
            <a:endParaRPr lang="et-EE" dirty="0"/>
          </a:p>
          <a:p>
            <a:r>
              <a:rPr lang="et-EE" dirty="0"/>
              <a:t>3) 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./my_jar_file.jar</a:t>
            </a:r>
          </a:p>
          <a:p>
            <a:r>
              <a:rPr lang="et-EE" dirty="0"/>
              <a:t>3.1)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3.2)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</a:t>
            </a:r>
            <a:r>
              <a:rPr lang="et-EE" dirty="0" err="1"/>
              <a:t>program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8282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daemon</a:t>
            </a:r>
            <a:r>
              <a:rPr lang="et-EE" dirty="0"/>
              <a:t> </a:t>
            </a:r>
            <a:r>
              <a:rPr lang="et-EE" dirty="0" err="1"/>
              <a:t>process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ln</a:t>
            </a:r>
            <a:r>
              <a:rPr lang="et-EE" dirty="0"/>
              <a:t> –s </a:t>
            </a:r>
            <a:r>
              <a:rPr lang="et-EE" dirty="0" err="1"/>
              <a:t>home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USER_NAME</a:t>
            </a:r>
            <a:r>
              <a:rPr lang="et-EE" dirty="0"/>
              <a:t>/</a:t>
            </a:r>
            <a:r>
              <a:rPr lang="et-EE" dirty="0">
                <a:solidFill>
                  <a:srgbClr val="FF0000"/>
                </a:solidFill>
              </a:rPr>
              <a:t>JAR</a:t>
            </a:r>
            <a:r>
              <a:rPr lang="et-EE" b="1" dirty="0">
                <a:solidFill>
                  <a:srgbClr val="FF0000"/>
                </a:solidFill>
              </a:rPr>
              <a:t>_NAME.jar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endParaRPr lang="et-EE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chown</a:t>
            </a:r>
            <a:r>
              <a:rPr lang="et-EE" dirty="0"/>
              <a:t> </a:t>
            </a:r>
            <a:r>
              <a:rPr lang="et-EE" dirty="0" err="1"/>
              <a:t>root:root</a:t>
            </a:r>
            <a:r>
              <a:rPr lang="et-EE" dirty="0"/>
              <a:t> </a:t>
            </a:r>
            <a:r>
              <a:rPr lang="et-EE" b="1" dirty="0">
                <a:solidFill>
                  <a:srgbClr val="FF0000"/>
                </a:solidFill>
              </a:rPr>
              <a:t>JAR_NAME.jar</a:t>
            </a:r>
          </a:p>
          <a:p>
            <a:pPr marL="342900" indent="-342900">
              <a:buAutoNum type="arabicParenR"/>
            </a:pPr>
            <a:endParaRPr lang="et-EE" dirty="0">
              <a:solidFill>
                <a:srgbClr val="FF0000"/>
              </a:solidFill>
            </a:endParaRPr>
          </a:p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/>
              <a:t>start</a:t>
            </a:r>
          </a:p>
          <a:p>
            <a:r>
              <a:rPr lang="et-EE" dirty="0" err="1"/>
              <a:t>Stop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/>
              <a:t>stop</a:t>
            </a:r>
            <a:endParaRPr lang="et-EE" b="1" dirty="0"/>
          </a:p>
          <a:p>
            <a:endParaRPr lang="et-EE" b="1" dirty="0"/>
          </a:p>
          <a:p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want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check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tail –f /</a:t>
            </a:r>
            <a:r>
              <a:rPr lang="et-EE" dirty="0" err="1"/>
              <a:t>var</a:t>
            </a:r>
            <a:r>
              <a:rPr lang="et-EE" dirty="0"/>
              <a:t>/</a:t>
            </a:r>
            <a:r>
              <a:rPr lang="et-EE" dirty="0" err="1"/>
              <a:t>log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app_name</a:t>
            </a:r>
            <a:r>
              <a:rPr lang="et-EE" dirty="0"/>
              <a:t>.log </a:t>
            </a:r>
          </a:p>
          <a:p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viewing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press </a:t>
            </a:r>
            <a:r>
              <a:rPr lang="et-EE" b="1" dirty="0" err="1"/>
              <a:t>ctrl</a:t>
            </a:r>
            <a:r>
              <a:rPr lang="et-EE" b="1" dirty="0"/>
              <a:t> +c</a:t>
            </a:r>
          </a:p>
        </p:txBody>
      </p:sp>
    </p:spTree>
    <p:extLst>
      <p:ext uri="{BB962C8B-B14F-4D97-AF65-F5344CB8AC3E}">
        <p14:creationId xmlns:p14="http://schemas.microsoft.com/office/powerpoint/2010/main" val="31591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24096</TotalTime>
  <Words>422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JetBrains Mono</vt:lpstr>
      <vt:lpstr>Office'i kujundus</vt:lpstr>
      <vt:lpstr>Java</vt:lpstr>
      <vt:lpstr>Google Cloud</vt:lpstr>
      <vt:lpstr>Create SQL database</vt:lpstr>
      <vt:lpstr>Create SQL database</vt:lpstr>
      <vt:lpstr>Prepare installation</vt:lpstr>
      <vt:lpstr>Upload .jar file</vt:lpstr>
      <vt:lpstr>Add application.properties file</vt:lpstr>
      <vt:lpstr>Run .jar file</vt:lpstr>
      <vt:lpstr>Make daemon process</vt:lpstr>
      <vt:lpstr>Install apache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212</cp:revision>
  <dcterms:created xsi:type="dcterms:W3CDTF">2016-08-12T10:54:44Z</dcterms:created>
  <dcterms:modified xsi:type="dcterms:W3CDTF">2020-12-16T17:16:32Z</dcterms:modified>
</cp:coreProperties>
</file>