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45" r:id="rId3"/>
    <p:sldId id="346" r:id="rId4"/>
    <p:sldId id="301" r:id="rId5"/>
    <p:sldId id="335" r:id="rId6"/>
    <p:sldId id="339" r:id="rId7"/>
    <p:sldId id="340" r:id="rId8"/>
    <p:sldId id="337" r:id="rId9"/>
    <p:sldId id="342" r:id="rId10"/>
    <p:sldId id="341" r:id="rId11"/>
    <p:sldId id="347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435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6BD13938-CF93-40A1-BFEA-3B94FAE1DC2A}"/>
    <pc:docChg chg="custSel delSld modSld sldOrd">
      <pc:chgData name="Siim Rebane" userId="25ec13ac778510f2" providerId="LiveId" clId="{6BD13938-CF93-40A1-BFEA-3B94FAE1DC2A}" dt="2020-12-16T16:28:56.578" v="52" actId="47"/>
      <pc:docMkLst>
        <pc:docMk/>
      </pc:docMkLst>
      <pc:sldChg chg="modSp mod">
        <pc:chgData name="Siim Rebane" userId="25ec13ac778510f2" providerId="LiveId" clId="{6BD13938-CF93-40A1-BFEA-3B94FAE1DC2A}" dt="2020-12-16T16:10:11.425" v="3" actId="20577"/>
        <pc:sldMkLst>
          <pc:docMk/>
          <pc:sldMk cId="0" sldId="260"/>
        </pc:sldMkLst>
        <pc:spChg chg="mod">
          <ac:chgData name="Siim Rebane" userId="25ec13ac778510f2" providerId="LiveId" clId="{6BD13938-CF93-40A1-BFEA-3B94FAE1DC2A}" dt="2020-12-16T16:10:11.425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Siim Rebane" userId="25ec13ac778510f2" providerId="LiveId" clId="{6BD13938-CF93-40A1-BFEA-3B94FAE1DC2A}" dt="2020-12-16T16:10:30.332" v="6" actId="47"/>
        <pc:sldMkLst>
          <pc:docMk/>
          <pc:sldMk cId="328758158" sldId="328"/>
        </pc:sldMkLst>
      </pc:sldChg>
      <pc:sldChg chg="modSp mod">
        <pc:chgData name="Siim Rebane" userId="25ec13ac778510f2" providerId="LiveId" clId="{6BD13938-CF93-40A1-BFEA-3B94FAE1DC2A}" dt="2020-12-16T16:13:10.388" v="46" actId="20577"/>
        <pc:sldMkLst>
          <pc:docMk/>
          <pc:sldMk cId="4205552262" sldId="335"/>
        </pc:sldMkLst>
        <pc:spChg chg="mod">
          <ac:chgData name="Siim Rebane" userId="25ec13ac778510f2" providerId="LiveId" clId="{6BD13938-CF93-40A1-BFEA-3B94FAE1DC2A}" dt="2020-12-16T16:13:10.388" v="46" actId="20577"/>
          <ac:spMkLst>
            <pc:docMk/>
            <pc:sldMk cId="4205552262" sldId="335"/>
            <ac:spMk id="5" creationId="{98BEA0C4-0646-4668-830E-14F8888D53BE}"/>
          </ac:spMkLst>
        </pc:spChg>
      </pc:sldChg>
      <pc:sldChg chg="del">
        <pc:chgData name="Siim Rebane" userId="25ec13ac778510f2" providerId="LiveId" clId="{6BD13938-CF93-40A1-BFEA-3B94FAE1DC2A}" dt="2020-12-16T16:17:31.299" v="47" actId="47"/>
        <pc:sldMkLst>
          <pc:docMk/>
          <pc:sldMk cId="2201918255" sldId="336"/>
        </pc:sldMkLst>
      </pc:sldChg>
      <pc:sldChg chg="del">
        <pc:chgData name="Siim Rebane" userId="25ec13ac778510f2" providerId="LiveId" clId="{6BD13938-CF93-40A1-BFEA-3B94FAE1DC2A}" dt="2020-12-16T16:28:56.578" v="52" actId="47"/>
        <pc:sldMkLst>
          <pc:docMk/>
          <pc:sldMk cId="3640370623" sldId="338"/>
        </pc:sldMkLst>
      </pc:sldChg>
      <pc:sldChg chg="ord">
        <pc:chgData name="Siim Rebane" userId="25ec13ac778510f2" providerId="LiveId" clId="{6BD13938-CF93-40A1-BFEA-3B94FAE1DC2A}" dt="2020-12-16T16:17:40.781" v="51"/>
        <pc:sldMkLst>
          <pc:docMk/>
          <pc:sldMk cId="52587392" sldId="339"/>
        </pc:sldMkLst>
      </pc:sldChg>
      <pc:sldChg chg="ord">
        <pc:chgData name="Siim Rebane" userId="25ec13ac778510f2" providerId="LiveId" clId="{6BD13938-CF93-40A1-BFEA-3B94FAE1DC2A}" dt="2020-12-16T16:17:38.346" v="49"/>
        <pc:sldMkLst>
          <pc:docMk/>
          <pc:sldMk cId="1572214716" sldId="340"/>
        </pc:sldMkLst>
      </pc:sldChg>
      <pc:sldChg chg="del">
        <pc:chgData name="Siim Rebane" userId="25ec13ac778510f2" providerId="LiveId" clId="{6BD13938-CF93-40A1-BFEA-3B94FAE1DC2A}" dt="2020-12-16T16:10:27.490" v="4" actId="47"/>
        <pc:sldMkLst>
          <pc:docMk/>
          <pc:sldMk cId="958581738" sldId="343"/>
        </pc:sldMkLst>
      </pc:sldChg>
      <pc:sldChg chg="del">
        <pc:chgData name="Siim Rebane" userId="25ec13ac778510f2" providerId="LiveId" clId="{6BD13938-CF93-40A1-BFEA-3B94FAE1DC2A}" dt="2020-12-16T16:10:29.600" v="5" actId="47"/>
        <pc:sldMkLst>
          <pc:docMk/>
          <pc:sldMk cId="3736746537" sldId="344"/>
        </pc:sldMkLst>
      </pc:sldChg>
      <pc:sldChg chg="del">
        <pc:chgData name="Siim Rebane" userId="25ec13ac778510f2" providerId="LiveId" clId="{6BD13938-CF93-40A1-BFEA-3B94FAE1DC2A}" dt="2020-12-16T16:10:33.378" v="7" actId="47"/>
        <pc:sldMkLst>
          <pc:docMk/>
          <pc:sldMk cId="2396185436" sldId="34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16.12.2020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ss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Java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RequestBody</a:t>
            </a:r>
            <a:r>
              <a:rPr lang="et-EE"/>
              <a:t>, DTO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Annotations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RequestMapping</a:t>
            </a:r>
            <a:r>
              <a:rPr lang="et-EE" dirty="0"/>
              <a:t>(„</a:t>
            </a:r>
            <a:r>
              <a:rPr lang="et-EE" dirty="0" err="1"/>
              <a:t>company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GetMapping</a:t>
            </a:r>
            <a:r>
              <a:rPr lang="et-EE" dirty="0"/>
              <a:t>(„/</a:t>
            </a:r>
            <a:r>
              <a:rPr lang="et-EE" dirty="0" err="1"/>
              <a:t>employee</a:t>
            </a:r>
            <a:r>
              <a:rPr lang="et-EE" dirty="0"/>
              <a:t>/{id}“)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PathVariable</a:t>
            </a:r>
            <a:r>
              <a:rPr lang="et-EE" dirty="0"/>
              <a:t>(„id“)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RequestParam</a:t>
            </a:r>
            <a:r>
              <a:rPr lang="et-EE" dirty="0"/>
              <a:t>(„</a:t>
            </a:r>
            <a:r>
              <a:rPr lang="et-EE" dirty="0" err="1"/>
              <a:t>testId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RequestBody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761B3-222A-41BC-BA07-FF2C42F604D8}"/>
              </a:ext>
            </a:extLst>
          </p:cNvPr>
          <p:cNvSpPr/>
          <p:nvPr/>
        </p:nvSpPr>
        <p:spPr>
          <a:xfrm>
            <a:off x="5475556" y="2462668"/>
            <a:ext cx="25202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first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AF88F-335D-44F7-AA79-D3BA32001358}"/>
              </a:ext>
            </a:extLst>
          </p:cNvPr>
          <p:cNvSpPr/>
          <p:nvPr/>
        </p:nvSpPr>
        <p:spPr>
          <a:xfrm>
            <a:off x="5436096" y="2973156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lat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6566E-8D56-48EF-B6E9-872B15F36682}"/>
              </a:ext>
            </a:extLst>
          </p:cNvPr>
          <p:cNvSpPr/>
          <p:nvPr/>
        </p:nvSpPr>
        <p:spPr>
          <a:xfrm>
            <a:off x="3743908" y="3462750"/>
            <a:ext cx="31323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Variable</a:t>
            </a:r>
            <a:r>
              <a:rPr lang="et-EE" dirty="0"/>
              <a:t> id </a:t>
            </a:r>
            <a:r>
              <a:rPr lang="et-EE" dirty="0" err="1"/>
              <a:t>is</a:t>
            </a:r>
            <a:r>
              <a:rPr lang="et-EE" dirty="0"/>
              <a:t> read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F128-6105-4B5C-A2BD-4B4BF8AABF5E}"/>
              </a:ext>
            </a:extLst>
          </p:cNvPr>
          <p:cNvSpPr/>
          <p:nvPr/>
        </p:nvSpPr>
        <p:spPr>
          <a:xfrm>
            <a:off x="4427984" y="4009891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testId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taken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query</a:t>
            </a:r>
            <a:r>
              <a:rPr lang="et-EE" dirty="0"/>
              <a:t> part of URL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E39E5-30B5-4DE7-8FC8-A83023633631}"/>
              </a:ext>
            </a:extLst>
          </p:cNvPr>
          <p:cNvSpPr/>
          <p:nvPr/>
        </p:nvSpPr>
        <p:spPr>
          <a:xfrm>
            <a:off x="3275856" y="45091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in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Postman</a:t>
            </a:r>
            <a:r>
              <a:rPr lang="et-EE" dirty="0"/>
              <a:t> </a:t>
            </a:r>
            <a:r>
              <a:rPr lang="et-EE" dirty="0" err="1"/>
              <a:t>Setup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POST </a:t>
            </a:r>
            <a:r>
              <a:rPr lang="et-EE" dirty="0" err="1"/>
              <a:t>requests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4CDF7-FB90-44F7-AFE0-ACC51EBF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44121"/>
            <a:ext cx="8928992" cy="1295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5EC30-2D37-4511-8019-422FF0228CF0}"/>
              </a:ext>
            </a:extLst>
          </p:cNvPr>
          <p:cNvSpPr/>
          <p:nvPr/>
        </p:nvSpPr>
        <p:spPr>
          <a:xfrm>
            <a:off x="2745590" y="2960293"/>
            <a:ext cx="18002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Json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000B8-1D59-4461-91C6-B443A3769878}"/>
              </a:ext>
            </a:extLst>
          </p:cNvPr>
          <p:cNvSpPr/>
          <p:nvPr/>
        </p:nvSpPr>
        <p:spPr>
          <a:xfrm>
            <a:off x="4139952" y="1844824"/>
            <a:ext cx="1944216" cy="4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Raw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8175E-E73B-46CA-8AAB-E12AFD624CD6}"/>
              </a:ext>
            </a:extLst>
          </p:cNvPr>
          <p:cNvSpPr/>
          <p:nvPr/>
        </p:nvSpPr>
        <p:spPr>
          <a:xfrm>
            <a:off x="6876256" y="1844823"/>
            <a:ext cx="2118209" cy="4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Choose</a:t>
            </a:r>
            <a:r>
              <a:rPr lang="et-EE" dirty="0"/>
              <a:t> JSON </a:t>
            </a:r>
            <a:r>
              <a:rPr lang="et-EE" dirty="0" err="1"/>
              <a:t>format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22F18-13A7-41D9-8752-E675304BAECE}"/>
              </a:ext>
            </a:extLst>
          </p:cNvPr>
          <p:cNvSpPr/>
          <p:nvPr/>
        </p:nvSpPr>
        <p:spPr>
          <a:xfrm>
            <a:off x="4860032" y="2542184"/>
            <a:ext cx="864096" cy="3471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B0237-10E4-4B72-B167-F98959EDA1A8}"/>
              </a:ext>
            </a:extLst>
          </p:cNvPr>
          <p:cNvSpPr/>
          <p:nvPr/>
        </p:nvSpPr>
        <p:spPr>
          <a:xfrm>
            <a:off x="8119522" y="2542183"/>
            <a:ext cx="864096" cy="3471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5BF70-FC6E-4C5E-B96E-DBBA8C6531DE}"/>
              </a:ext>
            </a:extLst>
          </p:cNvPr>
          <p:cNvSpPr/>
          <p:nvPr/>
        </p:nvSpPr>
        <p:spPr>
          <a:xfrm>
            <a:off x="539552" y="2960293"/>
            <a:ext cx="1944216" cy="6847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Private</a:t>
            </a:r>
            <a:r>
              <a:rPr lang="et-EE" dirty="0"/>
              <a:t> / </a:t>
            </a:r>
            <a:r>
              <a:rPr lang="et-EE" dirty="0" err="1"/>
              <a:t>public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In total there are 4 access </a:t>
            </a:r>
            <a:r>
              <a:rPr lang="en-US" dirty="0" err="1"/>
              <a:t>controll</a:t>
            </a:r>
            <a:r>
              <a:rPr lang="en-US" dirty="0"/>
              <a:t> modifiers: 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no modifier</a:t>
            </a:r>
          </a:p>
          <a:p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/ public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now we will use 2:</a:t>
            </a:r>
          </a:p>
          <a:p>
            <a:pPr marL="0" indent="0">
              <a:buNone/>
            </a:pPr>
            <a:r>
              <a:rPr lang="en-US" dirty="0"/>
              <a:t>Public: you can access it everywhere</a:t>
            </a:r>
          </a:p>
          <a:p>
            <a:pPr marL="0" indent="0">
              <a:buNone/>
            </a:pPr>
            <a:r>
              <a:rPr lang="en-US" dirty="0"/>
              <a:t>Private: you can only access it within class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More</a:t>
            </a:r>
            <a:r>
              <a:rPr lang="et-EE" dirty="0"/>
              <a:t> </a:t>
            </a:r>
            <a:r>
              <a:rPr lang="et-EE" dirty="0" err="1"/>
              <a:t>information</a:t>
            </a:r>
            <a:r>
              <a:rPr lang="et-EE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https://docs.oracle.com/javase/tutorial/java/javaOO/accesscontrol.html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DTO –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transfer</a:t>
            </a:r>
            <a:r>
              <a:rPr lang="et-EE" dirty="0"/>
              <a:t> </a:t>
            </a:r>
            <a:r>
              <a:rPr lang="et-EE" dirty="0" err="1"/>
              <a:t>object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Used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storing</a:t>
            </a:r>
            <a:r>
              <a:rPr lang="et-EE" dirty="0"/>
              <a:t> and </a:t>
            </a:r>
            <a:r>
              <a:rPr lang="et-EE" dirty="0" err="1"/>
              <a:t>retrieving</a:t>
            </a:r>
            <a:r>
              <a:rPr lang="et-EE" dirty="0"/>
              <a:t> </a:t>
            </a:r>
            <a:r>
              <a:rPr lang="et-EE" dirty="0" err="1"/>
              <a:t>data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fields</a:t>
            </a:r>
            <a:r>
              <a:rPr lang="et-EE" dirty="0"/>
              <a:t> </a:t>
            </a:r>
            <a:r>
              <a:rPr lang="et-EE" dirty="0" err="1"/>
              <a:t>should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private</a:t>
            </a:r>
            <a:endParaRPr lang="et-EE" dirty="0"/>
          </a:p>
          <a:p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geter</a:t>
            </a:r>
            <a:r>
              <a:rPr lang="et-EE" dirty="0"/>
              <a:t> and </a:t>
            </a:r>
            <a:r>
              <a:rPr lang="et-EE" dirty="0" err="1"/>
              <a:t>seter</a:t>
            </a:r>
            <a:r>
              <a:rPr lang="et-EE" dirty="0"/>
              <a:t> </a:t>
            </a:r>
            <a:r>
              <a:rPr lang="et-EE" dirty="0" err="1"/>
              <a:t>functions</a:t>
            </a:r>
            <a:endParaRPr lang="et-E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Sample</a:t>
            </a:r>
            <a:r>
              <a:rPr lang="et-EE" dirty="0"/>
              <a:t> DTO </a:t>
            </a:r>
            <a:r>
              <a:rPr lang="et-EE" dirty="0" err="1"/>
              <a:t>object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SampleResult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t-EE" dirty="0" err="1"/>
              <a:t>public</a:t>
            </a:r>
            <a:r>
              <a:rPr lang="en-US" dirty="0"/>
              <a:t> String status;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t-EE" dirty="0" err="1"/>
              <a:t>public</a:t>
            </a:r>
            <a:r>
              <a:rPr lang="et-EE" dirty="0"/>
              <a:t> String </a:t>
            </a:r>
            <a:r>
              <a:rPr lang="et-EE" dirty="0" err="1"/>
              <a:t>message</a:t>
            </a:r>
            <a:r>
              <a:rPr lang="et-EE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D4150-8181-4A67-BFD2-457F99234F8F}"/>
              </a:ext>
            </a:extLst>
          </p:cNvPr>
          <p:cNvSpPr/>
          <p:nvPr/>
        </p:nvSpPr>
        <p:spPr>
          <a:xfrm>
            <a:off x="5198886" y="2540421"/>
            <a:ext cx="34735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Private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(</a:t>
            </a:r>
            <a:r>
              <a:rPr lang="et-EE" dirty="0" err="1"/>
              <a:t>can’t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outside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5263D-3802-4CCD-9BFA-D09A392EA7F5}"/>
              </a:ext>
            </a:extLst>
          </p:cNvPr>
          <p:cNvSpPr/>
          <p:nvPr/>
        </p:nvSpPr>
        <p:spPr>
          <a:xfrm>
            <a:off x="5198886" y="3573016"/>
            <a:ext cx="3473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Get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(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everywhere</a:t>
            </a:r>
            <a:r>
              <a:rPr lang="et-EE" dirty="0"/>
              <a:t>).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gives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access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variable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15EB-76E4-44D1-AFFF-7364E3F0FF44}"/>
              </a:ext>
            </a:extLst>
          </p:cNvPr>
          <p:cNvSpPr/>
          <p:nvPr/>
        </p:nvSpPr>
        <p:spPr>
          <a:xfrm>
            <a:off x="5198886" y="4906751"/>
            <a:ext cx="3473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(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everywhere</a:t>
            </a:r>
            <a:r>
              <a:rPr lang="et-EE" dirty="0"/>
              <a:t>).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allowes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change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anywhere</a:t>
            </a:r>
            <a:r>
              <a:rPr lang="et-E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http://www.test.com:8080/employees/5?tag=boring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D6FA-B05D-47CF-BD57-A19E1A9806FE}"/>
              </a:ext>
            </a:extLst>
          </p:cNvPr>
          <p:cNvSpPr/>
          <p:nvPr/>
        </p:nvSpPr>
        <p:spPr>
          <a:xfrm>
            <a:off x="285241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Protocol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4146-20D5-4280-9D0C-FB1C8B0C5EB7}"/>
              </a:ext>
            </a:extLst>
          </p:cNvPr>
          <p:cNvSpPr/>
          <p:nvPr/>
        </p:nvSpPr>
        <p:spPr>
          <a:xfrm>
            <a:off x="2043138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3871-7366-4DEC-92D1-2A08501B8F4C}"/>
              </a:ext>
            </a:extLst>
          </p:cNvPr>
          <p:cNvSpPr/>
          <p:nvPr/>
        </p:nvSpPr>
        <p:spPr>
          <a:xfrm>
            <a:off x="341987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Port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22264F-E15F-47C4-ABE0-260EA8500743}"/>
              </a:ext>
            </a:extLst>
          </p:cNvPr>
          <p:cNvSpPr/>
          <p:nvPr/>
        </p:nvSpPr>
        <p:spPr>
          <a:xfrm rot="16200000">
            <a:off x="531584" y="2758700"/>
            <a:ext cx="576064" cy="68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9C56E0-3CC0-4101-A4F8-7302835914DD}"/>
              </a:ext>
            </a:extLst>
          </p:cNvPr>
          <p:cNvSpPr/>
          <p:nvPr/>
        </p:nvSpPr>
        <p:spPr>
          <a:xfrm rot="16200000">
            <a:off x="2267746" y="2089772"/>
            <a:ext cx="576064" cy="2016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91C1ED-D199-496B-A682-0D70C9D02F8A}"/>
              </a:ext>
            </a:extLst>
          </p:cNvPr>
          <p:cNvSpPr/>
          <p:nvPr/>
        </p:nvSpPr>
        <p:spPr>
          <a:xfrm rot="16200000">
            <a:off x="3750266" y="2784406"/>
            <a:ext cx="576064" cy="626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6B12A5-4BC4-48BA-95BD-EE16AD5DA8BE}"/>
              </a:ext>
            </a:extLst>
          </p:cNvPr>
          <p:cNvSpPr/>
          <p:nvPr/>
        </p:nvSpPr>
        <p:spPr>
          <a:xfrm rot="16200000">
            <a:off x="5156648" y="2102438"/>
            <a:ext cx="576064" cy="1999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E935-1FD1-48A0-9F49-354B9BEB0DE1}"/>
              </a:ext>
            </a:extLst>
          </p:cNvPr>
          <p:cNvSpPr/>
          <p:nvPr/>
        </p:nvSpPr>
        <p:spPr>
          <a:xfrm>
            <a:off x="4829556" y="3470245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3E9C83-1DEA-4AEC-AD82-1717958A9549}"/>
              </a:ext>
            </a:extLst>
          </p:cNvPr>
          <p:cNvSpPr/>
          <p:nvPr/>
        </p:nvSpPr>
        <p:spPr>
          <a:xfrm rot="16200000">
            <a:off x="7102840" y="2316353"/>
            <a:ext cx="576064" cy="156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D4F50-06E7-4858-9163-0206FEDCCB0E}"/>
              </a:ext>
            </a:extLst>
          </p:cNvPr>
          <p:cNvSpPr/>
          <p:nvPr/>
        </p:nvSpPr>
        <p:spPr>
          <a:xfrm>
            <a:off x="687823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RequestBody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/>
              <a:t>The </a:t>
            </a:r>
            <a:r>
              <a:rPr lang="et-EE" dirty="0" err="1"/>
              <a:t>same</a:t>
            </a:r>
            <a:r>
              <a:rPr lang="et-EE" dirty="0"/>
              <a:t> </a:t>
            </a:r>
            <a:r>
              <a:rPr lang="et-EE" dirty="0" err="1"/>
              <a:t>way</a:t>
            </a:r>
            <a:r>
              <a:rPr lang="et-EE" dirty="0"/>
              <a:t> </a:t>
            </a:r>
            <a:r>
              <a:rPr lang="et-EE" dirty="0" err="1"/>
              <a:t>we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output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server </a:t>
            </a:r>
            <a:r>
              <a:rPr lang="et-EE" dirty="0" err="1"/>
              <a:t>can</a:t>
            </a:r>
            <a:r>
              <a:rPr lang="et-EE" dirty="0"/>
              <a:t> read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body</a:t>
            </a:r>
            <a:r>
              <a:rPr lang="et-EE" dirty="0"/>
              <a:t> </a:t>
            </a:r>
          </a:p>
          <a:p>
            <a:r>
              <a:rPr lang="et-EE" dirty="0" err="1"/>
              <a:t>Annotate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receive</a:t>
            </a:r>
            <a:r>
              <a:rPr lang="et-EE" dirty="0"/>
              <a:t> sent </a:t>
            </a:r>
            <a:r>
              <a:rPr lang="et-EE" dirty="0" err="1"/>
              <a:t>body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PostMapping</a:t>
            </a:r>
            <a:r>
              <a:rPr lang="et-EE" dirty="0"/>
              <a:t>(„test“)</a:t>
            </a:r>
          </a:p>
          <a:p>
            <a:pPr marL="0" indent="0">
              <a:buNone/>
            </a:pP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Result</a:t>
            </a:r>
            <a:r>
              <a:rPr lang="et-EE" dirty="0"/>
              <a:t> test(@</a:t>
            </a:r>
            <a:r>
              <a:rPr lang="et-EE" dirty="0" err="1"/>
              <a:t>RequestBody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request</a:t>
            </a:r>
            <a:r>
              <a:rPr lang="et-EE" dirty="0"/>
              <a:t>){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/>
              <a:t>POSTMAN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Install</a:t>
            </a:r>
          </a:p>
          <a:p>
            <a:r>
              <a:rPr lang="et-EE" dirty="0"/>
              <a:t>Test</a:t>
            </a:r>
          </a:p>
          <a:p>
            <a:r>
              <a:rPr lang="et-EE" dirty="0"/>
              <a:t>…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8719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613966"/>
          </a:xfrm>
        </p:spPr>
        <p:txBody>
          <a:bodyPr>
            <a:normAutofit fontScale="90000"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8E542-8C32-4C93-82E5-D94BEE185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0" y="1772816"/>
            <a:ext cx="897028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766F7-016C-4CC9-968F-2B91E4D81FE0}"/>
              </a:ext>
            </a:extLst>
          </p:cNvPr>
          <p:cNvSpPr txBox="1"/>
          <p:nvPr/>
        </p:nvSpPr>
        <p:spPr>
          <a:xfrm>
            <a:off x="323528" y="486916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Rohkem lugemist: </a:t>
            </a:r>
            <a:r>
              <a:rPr lang="en-US" dirty="0">
                <a:hlinkClick r:id="rId3"/>
              </a:rPr>
              <a:t>https://developer.mozilla.org/en-US/docs/Web/HTTP/Messages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6061</TotalTime>
  <Words>325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Office'i kujundus</vt:lpstr>
      <vt:lpstr>Java</vt:lpstr>
      <vt:lpstr>Private / public</vt:lpstr>
      <vt:lpstr>Private / public</vt:lpstr>
      <vt:lpstr>DTO – Data transfer object</vt:lpstr>
      <vt:lpstr>Sample DTO object</vt:lpstr>
      <vt:lpstr>HTTP</vt:lpstr>
      <vt:lpstr>@RequestBody</vt:lpstr>
      <vt:lpstr>POSTMAN </vt:lpstr>
      <vt:lpstr>HTTP</vt:lpstr>
      <vt:lpstr>@Annotations</vt:lpstr>
      <vt:lpstr>Postman Setup for POST requests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118</cp:revision>
  <dcterms:created xsi:type="dcterms:W3CDTF">2016-08-12T10:54:44Z</dcterms:created>
  <dcterms:modified xsi:type="dcterms:W3CDTF">2020-12-16T16:29:24Z</dcterms:modified>
</cp:coreProperties>
</file>