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0" r:id="rId2"/>
    <p:sldId id="339" r:id="rId3"/>
    <p:sldId id="341" r:id="rId4"/>
    <p:sldId id="385" r:id="rId5"/>
    <p:sldId id="386" r:id="rId6"/>
    <p:sldId id="387" r:id="rId7"/>
    <p:sldId id="388" r:id="rId8"/>
    <p:sldId id="343" r:id="rId9"/>
    <p:sldId id="349" r:id="rId10"/>
    <p:sldId id="350" r:id="rId11"/>
    <p:sldId id="396" r:id="rId12"/>
    <p:sldId id="402" r:id="rId13"/>
    <p:sldId id="393" r:id="rId14"/>
    <p:sldId id="394" r:id="rId15"/>
    <p:sldId id="397" r:id="rId16"/>
    <p:sldId id="351" r:id="rId17"/>
    <p:sldId id="352" r:id="rId18"/>
    <p:sldId id="353" r:id="rId19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38">
          <p15:clr>
            <a:srgbClr val="A4A3A4"/>
          </p15:clr>
        </p15:guide>
        <p15:guide id="3" pos="44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A71B9"/>
    <a:srgbClr val="0A72BA"/>
    <a:srgbClr val="2B56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694DD-1E7B-4143-A214-72FBD24BFAB2}" v="21" dt="2020-11-23T19:05:15.9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43" autoAdjust="0"/>
  </p:normalViewPr>
  <p:slideViewPr>
    <p:cSldViewPr showGuides="1">
      <p:cViewPr varScale="1">
        <p:scale>
          <a:sx n="131" d="100"/>
          <a:sy n="131" d="100"/>
        </p:scale>
        <p:origin x="1080" y="114"/>
      </p:cViewPr>
      <p:guideLst>
        <p:guide orient="horz" pos="2160"/>
        <p:guide pos="538"/>
        <p:guide pos="44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im Rebane" userId="25ec13ac778510f2" providerId="LiveId" clId="{30E694DD-1E7B-4143-A214-72FBD24BFAB2}"/>
    <pc:docChg chg="custSel addSld delSld modSld sldOrd">
      <pc:chgData name="Siim Rebane" userId="25ec13ac778510f2" providerId="LiveId" clId="{30E694DD-1E7B-4143-A214-72FBD24BFAB2}" dt="2020-11-23T19:05:15.990" v="312"/>
      <pc:docMkLst>
        <pc:docMk/>
      </pc:docMkLst>
      <pc:sldChg chg="del">
        <pc:chgData name="Siim Rebane" userId="25ec13ac778510f2" providerId="LiveId" clId="{30E694DD-1E7B-4143-A214-72FBD24BFAB2}" dt="2020-11-23T15:59:51.521" v="0" actId="47"/>
        <pc:sldMkLst>
          <pc:docMk/>
          <pc:sldMk cId="3763516590" sldId="301"/>
        </pc:sldMkLst>
      </pc:sldChg>
      <pc:sldChg chg="del">
        <pc:chgData name="Siim Rebane" userId="25ec13ac778510f2" providerId="LiveId" clId="{30E694DD-1E7B-4143-A214-72FBD24BFAB2}" dt="2020-11-23T15:59:52.135" v="1" actId="47"/>
        <pc:sldMkLst>
          <pc:docMk/>
          <pc:sldMk cId="4205552262" sldId="335"/>
        </pc:sldMkLst>
      </pc:sldChg>
      <pc:sldChg chg="del">
        <pc:chgData name="Siim Rebane" userId="25ec13ac778510f2" providerId="LiveId" clId="{30E694DD-1E7B-4143-A214-72FBD24BFAB2}" dt="2020-11-23T16:03:19.966" v="156" actId="47"/>
        <pc:sldMkLst>
          <pc:docMk/>
          <pc:sldMk cId="2201918255" sldId="336"/>
        </pc:sldMkLst>
      </pc:sldChg>
      <pc:sldChg chg="addSp delSp modSp mod ord">
        <pc:chgData name="Siim Rebane" userId="25ec13ac778510f2" providerId="LiveId" clId="{30E694DD-1E7B-4143-A214-72FBD24BFAB2}" dt="2020-11-23T16:08:09.340" v="302" actId="20577"/>
        <pc:sldMkLst>
          <pc:docMk/>
          <pc:sldMk cId="958581738" sldId="343"/>
        </pc:sldMkLst>
        <pc:spChg chg="mod">
          <ac:chgData name="Siim Rebane" userId="25ec13ac778510f2" providerId="LiveId" clId="{30E694DD-1E7B-4143-A214-72FBD24BFAB2}" dt="2020-11-23T16:00:22.538" v="3" actId="20577"/>
          <ac:spMkLst>
            <pc:docMk/>
            <pc:sldMk cId="958581738" sldId="343"/>
            <ac:spMk id="2" creationId="{00000000-0000-0000-0000-000000000000}"/>
          </ac:spMkLst>
        </pc:spChg>
        <pc:spChg chg="mod">
          <ac:chgData name="Siim Rebane" userId="25ec13ac778510f2" providerId="LiveId" clId="{30E694DD-1E7B-4143-A214-72FBD24BFAB2}" dt="2020-11-23T16:08:09.340" v="302" actId="20577"/>
          <ac:spMkLst>
            <pc:docMk/>
            <pc:sldMk cId="958581738" sldId="343"/>
            <ac:spMk id="3" creationId="{F22942E5-5662-4DD0-896A-98A284E1AB41}"/>
          </ac:spMkLst>
        </pc:spChg>
        <pc:spChg chg="add del">
          <ac:chgData name="Siim Rebane" userId="25ec13ac778510f2" providerId="LiveId" clId="{30E694DD-1E7B-4143-A214-72FBD24BFAB2}" dt="2020-11-23T16:00:37.835" v="5"/>
          <ac:spMkLst>
            <pc:docMk/>
            <pc:sldMk cId="958581738" sldId="343"/>
            <ac:spMk id="4" creationId="{BA341470-6660-426F-B3D6-94225FC5F5C2}"/>
          </ac:spMkLst>
        </pc:spChg>
        <pc:spChg chg="add del">
          <ac:chgData name="Siim Rebane" userId="25ec13ac778510f2" providerId="LiveId" clId="{30E694DD-1E7B-4143-A214-72FBD24BFAB2}" dt="2020-11-23T16:01:04.413" v="12"/>
          <ac:spMkLst>
            <pc:docMk/>
            <pc:sldMk cId="958581738" sldId="343"/>
            <ac:spMk id="5" creationId="{006B148F-C312-4B93-82F3-C9B6B0DEC6D9}"/>
          </ac:spMkLst>
        </pc:spChg>
        <pc:spChg chg="add del">
          <ac:chgData name="Siim Rebane" userId="25ec13ac778510f2" providerId="LiveId" clId="{30E694DD-1E7B-4143-A214-72FBD24BFAB2}" dt="2020-11-23T16:02:27.543" v="80"/>
          <ac:spMkLst>
            <pc:docMk/>
            <pc:sldMk cId="958581738" sldId="343"/>
            <ac:spMk id="6" creationId="{D7771422-2077-4754-A106-373EE53A0439}"/>
          </ac:spMkLst>
        </pc:spChg>
        <pc:spChg chg="add del">
          <ac:chgData name="Siim Rebane" userId="25ec13ac778510f2" providerId="LiveId" clId="{30E694DD-1E7B-4143-A214-72FBD24BFAB2}" dt="2020-11-23T16:02:56.179" v="114"/>
          <ac:spMkLst>
            <pc:docMk/>
            <pc:sldMk cId="958581738" sldId="343"/>
            <ac:spMk id="7" creationId="{26B31D59-89ED-4608-9F3B-3BECCAADF974}"/>
          </ac:spMkLst>
        </pc:spChg>
        <pc:spChg chg="add del">
          <ac:chgData name="Siim Rebane" userId="25ec13ac778510f2" providerId="LiveId" clId="{30E694DD-1E7B-4143-A214-72FBD24BFAB2}" dt="2020-11-23T16:03:11.792" v="141"/>
          <ac:spMkLst>
            <pc:docMk/>
            <pc:sldMk cId="958581738" sldId="343"/>
            <ac:spMk id="8" creationId="{DC726D28-8734-4377-BBC1-EF2A5481EDAC}"/>
          </ac:spMkLst>
        </pc:spChg>
      </pc:sldChg>
      <pc:sldChg chg="add">
        <pc:chgData name="Siim Rebane" userId="25ec13ac778510f2" providerId="LiveId" clId="{30E694DD-1E7B-4143-A214-72FBD24BFAB2}" dt="2020-11-23T17:09:03.951" v="303"/>
        <pc:sldMkLst>
          <pc:docMk/>
          <pc:sldMk cId="1271821507" sldId="349"/>
        </pc:sldMkLst>
      </pc:sldChg>
      <pc:sldChg chg="addSp delSp add">
        <pc:chgData name="Siim Rebane" userId="25ec13ac778510f2" providerId="LiveId" clId="{30E694DD-1E7B-4143-A214-72FBD24BFAB2}" dt="2020-11-23T19:04:54.998" v="307"/>
        <pc:sldMkLst>
          <pc:docMk/>
          <pc:sldMk cId="3001837722" sldId="350"/>
        </pc:sldMkLst>
        <pc:spChg chg="add del">
          <ac:chgData name="Siim Rebane" userId="25ec13ac778510f2" providerId="LiveId" clId="{30E694DD-1E7B-4143-A214-72FBD24BFAB2}" dt="2020-11-23T19:04:52.668" v="305"/>
          <ac:spMkLst>
            <pc:docMk/>
            <pc:sldMk cId="3001837722" sldId="350"/>
            <ac:spMk id="3" creationId="{922032FF-EF66-497D-898F-7492F86E4613}"/>
          </ac:spMkLst>
        </pc:spChg>
        <pc:spChg chg="add del">
          <ac:chgData name="Siim Rebane" userId="25ec13ac778510f2" providerId="LiveId" clId="{30E694DD-1E7B-4143-A214-72FBD24BFAB2}" dt="2020-11-23T19:04:54.998" v="307"/>
          <ac:spMkLst>
            <pc:docMk/>
            <pc:sldMk cId="3001837722" sldId="350"/>
            <ac:spMk id="4" creationId="{1B4C34E1-3797-45A1-AE8F-59EBE6C9028D}"/>
          </ac:spMkLst>
        </pc:spChg>
      </pc:sldChg>
      <pc:sldChg chg="add">
        <pc:chgData name="Siim Rebane" userId="25ec13ac778510f2" providerId="LiveId" clId="{30E694DD-1E7B-4143-A214-72FBD24BFAB2}" dt="2020-11-23T17:09:03.951" v="303"/>
        <pc:sldMkLst>
          <pc:docMk/>
          <pc:sldMk cId="1680797956" sldId="351"/>
        </pc:sldMkLst>
      </pc:sldChg>
      <pc:sldChg chg="add">
        <pc:chgData name="Siim Rebane" userId="25ec13ac778510f2" providerId="LiveId" clId="{30E694DD-1E7B-4143-A214-72FBD24BFAB2}" dt="2020-11-23T17:09:03.951" v="303"/>
        <pc:sldMkLst>
          <pc:docMk/>
          <pc:sldMk cId="3786062497" sldId="352"/>
        </pc:sldMkLst>
      </pc:sldChg>
      <pc:sldChg chg="add">
        <pc:chgData name="Siim Rebane" userId="25ec13ac778510f2" providerId="LiveId" clId="{30E694DD-1E7B-4143-A214-72FBD24BFAB2}" dt="2020-11-23T17:09:03.951" v="303"/>
        <pc:sldMkLst>
          <pc:docMk/>
          <pc:sldMk cId="715189185" sldId="353"/>
        </pc:sldMkLst>
      </pc:sldChg>
      <pc:sldChg chg="add">
        <pc:chgData name="Siim Rebane" userId="25ec13ac778510f2" providerId="LiveId" clId="{30E694DD-1E7B-4143-A214-72FBD24BFAB2}" dt="2020-11-23T16:06:04.699" v="157"/>
        <pc:sldMkLst>
          <pc:docMk/>
          <pc:sldMk cId="1662538014" sldId="385"/>
        </pc:sldMkLst>
      </pc:sldChg>
      <pc:sldChg chg="add">
        <pc:chgData name="Siim Rebane" userId="25ec13ac778510f2" providerId="LiveId" clId="{30E694DD-1E7B-4143-A214-72FBD24BFAB2}" dt="2020-11-23T16:06:04.699" v="157"/>
        <pc:sldMkLst>
          <pc:docMk/>
          <pc:sldMk cId="3161831091" sldId="386"/>
        </pc:sldMkLst>
      </pc:sldChg>
      <pc:sldChg chg="add">
        <pc:chgData name="Siim Rebane" userId="25ec13ac778510f2" providerId="LiveId" clId="{30E694DD-1E7B-4143-A214-72FBD24BFAB2}" dt="2020-11-23T16:06:04.699" v="157"/>
        <pc:sldMkLst>
          <pc:docMk/>
          <pc:sldMk cId="2549283449" sldId="387"/>
        </pc:sldMkLst>
      </pc:sldChg>
      <pc:sldChg chg="add">
        <pc:chgData name="Siim Rebane" userId="25ec13ac778510f2" providerId="LiveId" clId="{30E694DD-1E7B-4143-A214-72FBD24BFAB2}" dt="2020-11-23T16:06:04.699" v="157"/>
        <pc:sldMkLst>
          <pc:docMk/>
          <pc:sldMk cId="1069150605" sldId="388"/>
        </pc:sldMkLst>
      </pc:sldChg>
      <pc:sldChg chg="add">
        <pc:chgData name="Siim Rebane" userId="25ec13ac778510f2" providerId="LiveId" clId="{30E694DD-1E7B-4143-A214-72FBD24BFAB2}" dt="2020-11-23T19:05:09.901" v="310"/>
        <pc:sldMkLst>
          <pc:docMk/>
          <pc:sldMk cId="3304283727" sldId="393"/>
        </pc:sldMkLst>
      </pc:sldChg>
      <pc:sldChg chg="add">
        <pc:chgData name="Siim Rebane" userId="25ec13ac778510f2" providerId="LiveId" clId="{30E694DD-1E7B-4143-A214-72FBD24BFAB2}" dt="2020-11-23T19:05:12.764" v="311"/>
        <pc:sldMkLst>
          <pc:docMk/>
          <pc:sldMk cId="1583212209" sldId="394"/>
        </pc:sldMkLst>
      </pc:sldChg>
      <pc:sldChg chg="add">
        <pc:chgData name="Siim Rebane" userId="25ec13ac778510f2" providerId="LiveId" clId="{30E694DD-1E7B-4143-A214-72FBD24BFAB2}" dt="2020-11-23T19:05:04.860" v="308"/>
        <pc:sldMkLst>
          <pc:docMk/>
          <pc:sldMk cId="2334208955" sldId="396"/>
        </pc:sldMkLst>
      </pc:sldChg>
      <pc:sldChg chg="add">
        <pc:chgData name="Siim Rebane" userId="25ec13ac778510f2" providerId="LiveId" clId="{30E694DD-1E7B-4143-A214-72FBD24BFAB2}" dt="2020-11-23T19:05:15.990" v="312"/>
        <pc:sldMkLst>
          <pc:docMk/>
          <pc:sldMk cId="3057221621" sldId="397"/>
        </pc:sldMkLst>
      </pc:sldChg>
      <pc:sldChg chg="add">
        <pc:chgData name="Siim Rebane" userId="25ec13ac778510f2" providerId="LiveId" clId="{30E694DD-1E7B-4143-A214-72FBD24BFAB2}" dt="2020-11-23T19:05:06.879" v="309"/>
        <pc:sldMkLst>
          <pc:docMk/>
          <pc:sldMk cId="558451535" sldId="4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10B4D-3942-44A5-9DC6-D0FD21C8A4FC}" type="datetimeFigureOut">
              <a:rPr lang="en-US" smtClean="0"/>
              <a:t>31-Jan-21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459BB-B7DA-43D3-9144-5132F84CA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6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6988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444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3163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50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9517"/>
            <a:ext cx="7632848" cy="1470025"/>
          </a:xfrm>
        </p:spPr>
        <p:txBody>
          <a:bodyPr anchor="b" anchorCtr="0">
            <a:normAutofit/>
          </a:bodyPr>
          <a:lstStyle>
            <a:lvl1pPr algn="l">
              <a:defRPr sz="4500" b="0">
                <a:solidFill>
                  <a:srgbClr val="0A71B9"/>
                </a:solidFill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105292"/>
            <a:ext cx="7632848" cy="132397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dirty="0"/>
              <a:t>Klõpsake juhtslaidi alapealkirja laadi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31.01.2021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  <p:pic>
        <p:nvPicPr>
          <p:cNvPr id="10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32" y="630386"/>
            <a:ext cx="1576192" cy="9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31.01.2021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31.01.2021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1143000"/>
          </a:xfrm>
        </p:spPr>
        <p:txBody>
          <a:bodyPr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t-EE" sz="3500" b="0" kern="1200" dirty="0">
                <a:solidFill>
                  <a:srgbClr val="0A71B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31.01.2021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 dirty="0"/>
          </a:p>
        </p:txBody>
      </p:sp>
      <p:pic>
        <p:nvPicPr>
          <p:cNvPr id="8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01269"/>
            <a:ext cx="1033520" cy="60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31.01.2021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31.01.2021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31.01.2021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31.01.2021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31.01.2021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31.01.2021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31.01.2021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dirty="0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4333-4FC0-4832-B48E-1BB4D6BFA92F}" type="datetimeFigureOut">
              <a:rPr lang="et-EE" smtClean="0"/>
              <a:pPr/>
              <a:t>31.01.2021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500" b="0" kern="1200">
          <a:solidFill>
            <a:srgbClr val="0A71B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/docs/3.2.x/spring-framework-reference/html/bean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632848" cy="1470025"/>
          </a:xfrm>
        </p:spPr>
        <p:txBody>
          <a:bodyPr/>
          <a:lstStyle/>
          <a:p>
            <a:r>
              <a:rPr lang="en-US" b="1" dirty="0"/>
              <a:t>Java </a:t>
            </a:r>
            <a:r>
              <a:rPr lang="en-US" b="1" dirty="0" err="1"/>
              <a:t>arendaja</a:t>
            </a:r>
            <a:r>
              <a:rPr lang="en-US" b="1" dirty="0"/>
              <a:t> </a:t>
            </a:r>
            <a:r>
              <a:rPr lang="en-US" b="1" dirty="0" err="1"/>
              <a:t>õhtuõpe</a:t>
            </a:r>
            <a:endParaRPr lang="et-E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t-E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/>
              <a:t>3-tier </a:t>
            </a:r>
            <a:r>
              <a:rPr lang="et-EE" dirty="0" err="1"/>
              <a:t>Architecutre</a:t>
            </a:r>
            <a:endParaRPr lang="en-US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34AF85F-91B5-4B73-90C4-9465DF934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6" y="2708920"/>
            <a:ext cx="8821267" cy="1732310"/>
          </a:xfrm>
        </p:spPr>
      </p:pic>
    </p:spTree>
    <p:extLst>
      <p:ext uri="{BB962C8B-B14F-4D97-AF65-F5344CB8AC3E}">
        <p14:creationId xmlns:p14="http://schemas.microsoft.com/office/powerpoint/2010/main" val="3001837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4E2E-9A7E-4639-9379-1152D0A7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dirty="0"/>
              <a:t>Normal </a:t>
            </a:r>
            <a:r>
              <a:rPr lang="et-EE" dirty="0" err="1"/>
              <a:t>way</a:t>
            </a:r>
            <a:r>
              <a:rPr lang="et-EE" dirty="0"/>
              <a:t> vs </a:t>
            </a:r>
            <a:r>
              <a:rPr lang="et-EE" dirty="0" err="1"/>
              <a:t>Dependency</a:t>
            </a:r>
            <a:r>
              <a:rPr lang="et-EE" dirty="0"/>
              <a:t> </a:t>
            </a:r>
            <a:r>
              <a:rPr lang="et-EE" dirty="0" err="1"/>
              <a:t>Injection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A01D7B-B6A3-4C61-AB4D-E7E2E6A6D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34267"/>
            <a:ext cx="8840269" cy="7920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7C6566-06BB-4650-86AB-FE643E680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358164"/>
            <a:ext cx="4907259" cy="87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08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4E2E-9A7E-4639-9379-1152D0A7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dirty="0" err="1"/>
              <a:t>Inversion</a:t>
            </a:r>
            <a:r>
              <a:rPr lang="et-EE" dirty="0"/>
              <a:t> of Control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DE816-BAA6-46DE-9486-47D0AE9F4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It is a process whereby objects define their dependencies</a:t>
            </a:r>
            <a:r>
              <a:rPr lang="et-EE" dirty="0"/>
              <a:t>, </a:t>
            </a:r>
            <a:r>
              <a:rPr lang="et-EE" dirty="0" err="1"/>
              <a:t>but</a:t>
            </a:r>
            <a:r>
              <a:rPr lang="et-EE" dirty="0"/>
              <a:t> </a:t>
            </a:r>
            <a:r>
              <a:rPr lang="et-EE" dirty="0" err="1"/>
              <a:t>don’t</a:t>
            </a:r>
            <a:r>
              <a:rPr lang="et-EE" dirty="0"/>
              <a:t> </a:t>
            </a:r>
            <a:r>
              <a:rPr lang="et-EE" dirty="0" err="1"/>
              <a:t>instanciate</a:t>
            </a:r>
            <a:r>
              <a:rPr lang="et-EE" dirty="0"/>
              <a:t> </a:t>
            </a:r>
            <a:r>
              <a:rPr lang="et-EE" dirty="0" err="1"/>
              <a:t>them</a:t>
            </a:r>
            <a:endParaRPr lang="et-EE" dirty="0"/>
          </a:p>
          <a:p>
            <a:r>
              <a:rPr lang="en-US" dirty="0"/>
              <a:t>The container </a:t>
            </a:r>
            <a:r>
              <a:rPr lang="en-US" i="1" dirty="0"/>
              <a:t>injects</a:t>
            </a:r>
            <a:r>
              <a:rPr lang="en-US" dirty="0"/>
              <a:t> those dependencies</a:t>
            </a:r>
            <a:endParaRPr lang="et-EE" dirty="0"/>
          </a:p>
          <a:p>
            <a:r>
              <a:rPr lang="en-US" dirty="0"/>
              <a:t>This process is fundamentally the inverse, hence the name </a:t>
            </a:r>
            <a:r>
              <a:rPr lang="en-US" i="1" dirty="0"/>
              <a:t>Inversion of Control</a:t>
            </a:r>
            <a:r>
              <a:rPr lang="en-US" dirty="0"/>
              <a:t> (</a:t>
            </a:r>
            <a:r>
              <a:rPr lang="en-US" dirty="0" err="1"/>
              <a:t>IoC</a:t>
            </a:r>
            <a:r>
              <a:rPr lang="en-US" dirty="0"/>
              <a:t>),</a:t>
            </a:r>
            <a:endParaRPr lang="et-EE" dirty="0"/>
          </a:p>
          <a:p>
            <a:r>
              <a:rPr lang="et-EE" dirty="0" err="1"/>
              <a:t>Also</a:t>
            </a:r>
            <a:r>
              <a:rPr lang="et-EE" dirty="0"/>
              <a:t> </a:t>
            </a:r>
            <a:r>
              <a:rPr lang="et-EE" dirty="0" err="1"/>
              <a:t>known</a:t>
            </a:r>
            <a:r>
              <a:rPr lang="et-EE" dirty="0"/>
              <a:t> as </a:t>
            </a:r>
            <a:r>
              <a:rPr lang="et-EE" dirty="0" err="1"/>
              <a:t>Dependency</a:t>
            </a:r>
            <a:r>
              <a:rPr lang="et-EE" dirty="0"/>
              <a:t> </a:t>
            </a:r>
            <a:r>
              <a:rPr lang="et-EE" dirty="0" err="1"/>
              <a:t>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51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D6F9-76A5-478C-B4E7-7614B5BC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Spring</a:t>
            </a:r>
            <a:r>
              <a:rPr lang="et-EE" dirty="0"/>
              <a:t> </a:t>
            </a:r>
            <a:r>
              <a:rPr lang="et-EE" dirty="0" err="1"/>
              <a:t>Bean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1E20A-826C-4024-BEBB-CF1D3FEF7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Spring, the objects that are managed by the Spring </a:t>
            </a:r>
            <a:r>
              <a:rPr lang="en-US" dirty="0" err="1"/>
              <a:t>IoC</a:t>
            </a:r>
            <a:r>
              <a:rPr lang="en-US" dirty="0"/>
              <a:t> </a:t>
            </a:r>
            <a:r>
              <a:rPr lang="en-US" i="1" dirty="0"/>
              <a:t>container</a:t>
            </a:r>
            <a:r>
              <a:rPr lang="en-US" dirty="0"/>
              <a:t> are called </a:t>
            </a:r>
            <a:r>
              <a:rPr lang="en-US" i="1" dirty="0"/>
              <a:t>beans</a:t>
            </a:r>
            <a:r>
              <a:rPr lang="en-US" dirty="0"/>
              <a:t>.</a:t>
            </a:r>
            <a:endParaRPr lang="et-EE" dirty="0"/>
          </a:p>
          <a:p>
            <a:r>
              <a:rPr lang="en-US" dirty="0" err="1"/>
              <a:t>ApplicationContext</a:t>
            </a:r>
            <a:r>
              <a:rPr lang="en-US" dirty="0"/>
              <a:t> represents the Spring </a:t>
            </a:r>
            <a:r>
              <a:rPr lang="en-US" dirty="0" err="1"/>
              <a:t>IoC</a:t>
            </a:r>
            <a:r>
              <a:rPr lang="en-US" dirty="0"/>
              <a:t> container and is responsible for instantiating, configuring, and assembling </a:t>
            </a:r>
            <a:r>
              <a:rPr lang="et-EE" dirty="0" err="1"/>
              <a:t>beans</a:t>
            </a:r>
            <a:r>
              <a:rPr lang="et-EE" dirty="0"/>
              <a:t>.</a:t>
            </a:r>
          </a:p>
          <a:p>
            <a:r>
              <a:rPr lang="en-US" dirty="0">
                <a:hlinkClick r:id="rId2"/>
              </a:rPr>
              <a:t>https://docs.spring.io/spring/docs/3.2.x/spring-framework-reference/html/beans.html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83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D6F9-76A5-478C-B4E7-7614B5BC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Bean</a:t>
            </a:r>
            <a:r>
              <a:rPr lang="et-EE" dirty="0"/>
              <a:t> </a:t>
            </a:r>
            <a:r>
              <a:rPr lang="et-EE" dirty="0" err="1"/>
              <a:t>Creation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1E20A-826C-4024-BEBB-CF1D3FEF7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/>
              <a:t>Many</a:t>
            </a:r>
            <a:r>
              <a:rPr lang="et-EE" dirty="0"/>
              <a:t> </a:t>
            </a:r>
            <a:r>
              <a:rPr lang="et-EE" dirty="0" err="1"/>
              <a:t>Beans</a:t>
            </a:r>
            <a:r>
              <a:rPr lang="et-EE" dirty="0"/>
              <a:t> are </a:t>
            </a:r>
            <a:r>
              <a:rPr lang="et-EE" dirty="0" err="1"/>
              <a:t>automatically</a:t>
            </a:r>
            <a:r>
              <a:rPr lang="et-EE" dirty="0"/>
              <a:t> </a:t>
            </a:r>
            <a:r>
              <a:rPr lang="et-EE" dirty="0" err="1"/>
              <a:t>created</a:t>
            </a:r>
            <a:r>
              <a:rPr lang="et-EE" dirty="0"/>
              <a:t> by </a:t>
            </a:r>
            <a:r>
              <a:rPr lang="et-EE" dirty="0" err="1"/>
              <a:t>Spring</a:t>
            </a:r>
            <a:r>
              <a:rPr lang="et-EE" dirty="0"/>
              <a:t> </a:t>
            </a:r>
            <a:r>
              <a:rPr lang="et-EE" dirty="0" err="1"/>
              <a:t>Framework</a:t>
            </a:r>
            <a:endParaRPr lang="et-EE" dirty="0"/>
          </a:p>
          <a:p>
            <a:r>
              <a:rPr lang="et-EE" dirty="0"/>
              <a:t>All </a:t>
            </a:r>
            <a:r>
              <a:rPr lang="et-EE" dirty="0" err="1"/>
              <a:t>classes</a:t>
            </a:r>
            <a:r>
              <a:rPr lang="et-EE" dirty="0"/>
              <a:t> </a:t>
            </a:r>
            <a:r>
              <a:rPr lang="et-EE" dirty="0" err="1"/>
              <a:t>that</a:t>
            </a:r>
            <a:r>
              <a:rPr lang="et-EE" dirty="0"/>
              <a:t> are </a:t>
            </a:r>
            <a:r>
              <a:rPr lang="et-EE" dirty="0" err="1"/>
              <a:t>annotated</a:t>
            </a:r>
            <a:r>
              <a:rPr lang="et-EE" dirty="0"/>
              <a:t> </a:t>
            </a:r>
            <a:r>
              <a:rPr lang="et-EE" dirty="0" err="1"/>
              <a:t>with</a:t>
            </a:r>
            <a:r>
              <a:rPr lang="et-EE" dirty="0"/>
              <a:t> @Component </a:t>
            </a:r>
            <a:r>
              <a:rPr lang="et-EE" dirty="0" err="1"/>
              <a:t>annotation</a:t>
            </a:r>
            <a:r>
              <a:rPr lang="et-EE" dirty="0"/>
              <a:t> </a:t>
            </a:r>
            <a:r>
              <a:rPr lang="et-EE" dirty="0" err="1"/>
              <a:t>is</a:t>
            </a:r>
            <a:r>
              <a:rPr lang="et-EE" dirty="0"/>
              <a:t> a </a:t>
            </a:r>
            <a:r>
              <a:rPr lang="et-EE" dirty="0" err="1"/>
              <a:t>bean</a:t>
            </a:r>
            <a:r>
              <a:rPr lang="et-EE" dirty="0"/>
              <a:t>. (</a:t>
            </a:r>
            <a:r>
              <a:rPr lang="et-EE" dirty="0" err="1"/>
              <a:t>incuding</a:t>
            </a:r>
            <a:r>
              <a:rPr lang="et-EE" dirty="0"/>
              <a:t> @RestController, @Controller, @Service, @Repository, …)</a:t>
            </a:r>
          </a:p>
        </p:txBody>
      </p:sp>
    </p:spTree>
    <p:extLst>
      <p:ext uri="{BB962C8B-B14F-4D97-AF65-F5344CB8AC3E}">
        <p14:creationId xmlns:p14="http://schemas.microsoft.com/office/powerpoint/2010/main" val="1583212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D6F9-76A5-478C-B4E7-7614B5BC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Using</a:t>
            </a:r>
            <a:r>
              <a:rPr lang="et-EE" dirty="0"/>
              <a:t> </a:t>
            </a:r>
            <a:r>
              <a:rPr lang="et-EE" dirty="0" err="1"/>
              <a:t>Beans</a:t>
            </a:r>
            <a:r>
              <a:rPr lang="et-EE" dirty="0"/>
              <a:t> @Autowired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1E20A-826C-4024-BEBB-CF1D3FEF7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/>
              <a:t>If</a:t>
            </a:r>
            <a:r>
              <a:rPr lang="et-EE" dirty="0"/>
              <a:t> </a:t>
            </a:r>
            <a:r>
              <a:rPr lang="et-EE" dirty="0" err="1"/>
              <a:t>class</a:t>
            </a:r>
            <a:r>
              <a:rPr lang="et-EE" dirty="0"/>
              <a:t> </a:t>
            </a:r>
            <a:r>
              <a:rPr lang="et-EE" dirty="0" err="1"/>
              <a:t>variable</a:t>
            </a:r>
            <a:r>
              <a:rPr lang="et-EE" dirty="0"/>
              <a:t> </a:t>
            </a:r>
            <a:r>
              <a:rPr lang="et-EE" dirty="0" err="1"/>
              <a:t>has</a:t>
            </a:r>
            <a:r>
              <a:rPr lang="et-EE" dirty="0"/>
              <a:t> @Autowired </a:t>
            </a:r>
            <a:r>
              <a:rPr lang="et-EE" dirty="0" err="1"/>
              <a:t>annotation</a:t>
            </a:r>
            <a:r>
              <a:rPr lang="et-EE" dirty="0"/>
              <a:t> </a:t>
            </a:r>
            <a:r>
              <a:rPr lang="et-EE" dirty="0" err="1"/>
              <a:t>the</a:t>
            </a:r>
            <a:r>
              <a:rPr lang="et-EE" dirty="0"/>
              <a:t> </a:t>
            </a:r>
            <a:r>
              <a:rPr lang="et-EE" dirty="0" err="1"/>
              <a:t>field</a:t>
            </a:r>
            <a:r>
              <a:rPr lang="et-EE" dirty="0"/>
              <a:t> </a:t>
            </a:r>
            <a:r>
              <a:rPr lang="et-EE" dirty="0" err="1"/>
              <a:t>is</a:t>
            </a:r>
            <a:r>
              <a:rPr lang="et-EE" dirty="0"/>
              <a:t> </a:t>
            </a:r>
            <a:r>
              <a:rPr lang="et-EE" dirty="0" err="1"/>
              <a:t>automatically</a:t>
            </a:r>
            <a:r>
              <a:rPr lang="et-EE" dirty="0"/>
              <a:t> </a:t>
            </a:r>
            <a:r>
              <a:rPr lang="et-EE" dirty="0" err="1"/>
              <a:t>instantiated</a:t>
            </a:r>
            <a:endParaRPr lang="et-EE" dirty="0"/>
          </a:p>
          <a:p>
            <a:endParaRPr lang="et-EE" dirty="0"/>
          </a:p>
          <a:p>
            <a:endParaRPr lang="et-EE" dirty="0"/>
          </a:p>
          <a:p>
            <a:endParaRPr lang="et-EE" dirty="0"/>
          </a:p>
          <a:p>
            <a:endParaRPr lang="et-E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5A48FF-28C2-4845-B146-E76F3B442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717032"/>
            <a:ext cx="7421176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21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Controller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E4E0F-5F1F-46ED-BE6C-8D11424A1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/>
              <a:t>Annotated</a:t>
            </a:r>
            <a:r>
              <a:rPr lang="et-EE" dirty="0"/>
              <a:t> </a:t>
            </a:r>
            <a:r>
              <a:rPr lang="et-EE" dirty="0" err="1"/>
              <a:t>wih</a:t>
            </a:r>
            <a:r>
              <a:rPr lang="et-EE" dirty="0"/>
              <a:t> @Controller </a:t>
            </a:r>
            <a:r>
              <a:rPr lang="et-EE" dirty="0" err="1"/>
              <a:t>or</a:t>
            </a:r>
            <a:r>
              <a:rPr lang="et-EE" dirty="0"/>
              <a:t> @RestController</a:t>
            </a:r>
          </a:p>
          <a:p>
            <a:r>
              <a:rPr lang="et-EE" dirty="0" err="1"/>
              <a:t>Use</a:t>
            </a:r>
            <a:r>
              <a:rPr lang="et-EE" dirty="0"/>
              <a:t> @GetMapping, @PutMapping, …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define</a:t>
            </a:r>
            <a:r>
              <a:rPr lang="et-EE" dirty="0"/>
              <a:t> </a:t>
            </a:r>
            <a:r>
              <a:rPr lang="et-EE" dirty="0" err="1"/>
              <a:t>endpoints</a:t>
            </a:r>
            <a:endParaRPr lang="et-EE" dirty="0"/>
          </a:p>
          <a:p>
            <a:r>
              <a:rPr lang="et-EE" dirty="0" err="1"/>
              <a:t>Inject</a:t>
            </a:r>
            <a:r>
              <a:rPr lang="et-EE" dirty="0"/>
              <a:t> </a:t>
            </a:r>
            <a:r>
              <a:rPr lang="et-EE" dirty="0" err="1"/>
              <a:t>service</a:t>
            </a:r>
            <a:r>
              <a:rPr lang="et-EE" dirty="0"/>
              <a:t> </a:t>
            </a:r>
            <a:r>
              <a:rPr lang="et-EE" dirty="0" err="1"/>
              <a:t>into</a:t>
            </a:r>
            <a:r>
              <a:rPr lang="et-EE" dirty="0"/>
              <a:t> </a:t>
            </a:r>
            <a:r>
              <a:rPr lang="et-EE" dirty="0" err="1"/>
              <a:t>controller</a:t>
            </a:r>
            <a:r>
              <a:rPr lang="et-EE" dirty="0"/>
              <a:t> (</a:t>
            </a:r>
            <a:r>
              <a:rPr lang="et-EE" dirty="0" err="1"/>
              <a:t>using</a:t>
            </a:r>
            <a:r>
              <a:rPr lang="et-EE" dirty="0"/>
              <a:t> @Autowired </a:t>
            </a:r>
            <a:r>
              <a:rPr lang="et-EE" dirty="0" err="1"/>
              <a:t>or</a:t>
            </a:r>
            <a:r>
              <a:rPr lang="et-EE" dirty="0"/>
              <a:t> </a:t>
            </a:r>
            <a:r>
              <a:rPr lang="et-EE" dirty="0" err="1"/>
              <a:t>constructor</a:t>
            </a:r>
            <a:r>
              <a:rPr lang="et-EE" dirty="0"/>
              <a:t> </a:t>
            </a:r>
            <a:r>
              <a:rPr lang="et-EE" dirty="0" err="1"/>
              <a:t>injection</a:t>
            </a:r>
            <a:r>
              <a:rPr lang="et-EE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97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/>
              <a:t>Service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E4E0F-5F1F-46ED-BE6C-8D11424A1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/>
              <a:t>Annotated</a:t>
            </a:r>
            <a:r>
              <a:rPr lang="et-EE" dirty="0"/>
              <a:t> </a:t>
            </a:r>
            <a:r>
              <a:rPr lang="et-EE" dirty="0" err="1"/>
              <a:t>wi</a:t>
            </a:r>
            <a:r>
              <a:rPr lang="en-US" dirty="0"/>
              <a:t>t</a:t>
            </a:r>
            <a:r>
              <a:rPr lang="et-EE" dirty="0"/>
              <a:t>h @Service</a:t>
            </a:r>
          </a:p>
          <a:p>
            <a:r>
              <a:rPr lang="et-EE" dirty="0" err="1"/>
              <a:t>Inject</a:t>
            </a:r>
            <a:r>
              <a:rPr lang="et-EE" dirty="0"/>
              <a:t> </a:t>
            </a:r>
            <a:r>
              <a:rPr lang="et-EE" dirty="0" err="1"/>
              <a:t>Repository</a:t>
            </a:r>
            <a:r>
              <a:rPr lang="et-EE" dirty="0"/>
              <a:t> </a:t>
            </a:r>
            <a:r>
              <a:rPr lang="et-EE" dirty="0" err="1"/>
              <a:t>class</a:t>
            </a:r>
            <a:endParaRPr lang="et-EE" dirty="0"/>
          </a:p>
          <a:p>
            <a:r>
              <a:rPr lang="et-EE" dirty="0" err="1"/>
              <a:t>Write</a:t>
            </a:r>
            <a:r>
              <a:rPr lang="et-EE" dirty="0"/>
              <a:t> </a:t>
            </a:r>
            <a:r>
              <a:rPr lang="et-EE" dirty="0" err="1"/>
              <a:t>business</a:t>
            </a:r>
            <a:r>
              <a:rPr lang="et-EE" dirty="0"/>
              <a:t> </a:t>
            </a:r>
            <a:r>
              <a:rPr lang="et-EE" dirty="0" err="1"/>
              <a:t>logic</a:t>
            </a:r>
            <a:r>
              <a:rPr lang="et-EE" dirty="0"/>
              <a:t> </a:t>
            </a:r>
            <a:r>
              <a:rPr lang="et-EE" dirty="0" err="1"/>
              <a:t>here</a:t>
            </a:r>
            <a:r>
              <a:rPr lang="et-EE" dirty="0"/>
              <a:t> (</a:t>
            </a:r>
            <a:r>
              <a:rPr lang="et-EE" dirty="0" err="1"/>
              <a:t>everything</a:t>
            </a:r>
            <a:r>
              <a:rPr lang="et-EE" dirty="0"/>
              <a:t> </a:t>
            </a:r>
            <a:r>
              <a:rPr lang="et-EE" dirty="0" err="1"/>
              <a:t>that</a:t>
            </a:r>
            <a:r>
              <a:rPr lang="et-EE" dirty="0"/>
              <a:t> </a:t>
            </a:r>
            <a:r>
              <a:rPr lang="et-EE" dirty="0" err="1"/>
              <a:t>is</a:t>
            </a:r>
            <a:r>
              <a:rPr lang="et-EE" dirty="0"/>
              <a:t> </a:t>
            </a:r>
            <a:r>
              <a:rPr lang="et-EE" dirty="0" err="1"/>
              <a:t>not</a:t>
            </a:r>
            <a:r>
              <a:rPr lang="et-EE" dirty="0"/>
              <a:t> </a:t>
            </a:r>
            <a:r>
              <a:rPr lang="et-EE" dirty="0" err="1"/>
              <a:t>database</a:t>
            </a:r>
            <a:r>
              <a:rPr lang="et-EE" dirty="0"/>
              <a:t> </a:t>
            </a:r>
            <a:r>
              <a:rPr lang="et-EE" dirty="0" err="1"/>
              <a:t>call</a:t>
            </a:r>
            <a:r>
              <a:rPr lang="et-EE" dirty="0"/>
              <a:t> </a:t>
            </a:r>
            <a:r>
              <a:rPr lang="et-EE" dirty="0" err="1"/>
              <a:t>or</a:t>
            </a:r>
            <a:r>
              <a:rPr lang="et-EE" dirty="0"/>
              <a:t> </a:t>
            </a:r>
            <a:r>
              <a:rPr lang="et-EE" dirty="0" err="1"/>
              <a:t>endpoint</a:t>
            </a:r>
            <a:r>
              <a:rPr lang="et-EE" dirty="0"/>
              <a:t> </a:t>
            </a:r>
            <a:r>
              <a:rPr lang="et-EE" dirty="0" err="1"/>
              <a:t>definition</a:t>
            </a:r>
            <a:r>
              <a:rPr lang="et-E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6062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Repository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E4E0F-5F1F-46ED-BE6C-8D11424A1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/>
              <a:t>Annotated</a:t>
            </a:r>
            <a:r>
              <a:rPr lang="et-EE" dirty="0"/>
              <a:t> </a:t>
            </a:r>
            <a:r>
              <a:rPr lang="et-EE" dirty="0" err="1"/>
              <a:t>wih</a:t>
            </a:r>
            <a:r>
              <a:rPr lang="et-EE" dirty="0"/>
              <a:t> @Repository</a:t>
            </a:r>
          </a:p>
          <a:p>
            <a:r>
              <a:rPr lang="et-EE" dirty="0" err="1"/>
              <a:t>Inject</a:t>
            </a:r>
            <a:r>
              <a:rPr lang="et-EE" dirty="0"/>
              <a:t> </a:t>
            </a:r>
            <a:r>
              <a:rPr lang="et-EE" dirty="0" err="1"/>
              <a:t>NamedParameterJdbcTemplate</a:t>
            </a:r>
            <a:endParaRPr lang="et-EE" dirty="0"/>
          </a:p>
          <a:p>
            <a:r>
              <a:rPr lang="et-EE" dirty="0" err="1"/>
              <a:t>Write</a:t>
            </a:r>
            <a:r>
              <a:rPr lang="et-EE" dirty="0"/>
              <a:t> all </a:t>
            </a:r>
            <a:r>
              <a:rPr lang="et-EE" dirty="0" err="1"/>
              <a:t>database</a:t>
            </a:r>
            <a:r>
              <a:rPr lang="et-EE" dirty="0"/>
              <a:t> </a:t>
            </a:r>
            <a:r>
              <a:rPr lang="et-EE" dirty="0" err="1"/>
              <a:t>queries</a:t>
            </a:r>
            <a:r>
              <a:rPr lang="et-EE" dirty="0"/>
              <a:t> </a:t>
            </a:r>
            <a:r>
              <a:rPr lang="et-EE" dirty="0" err="1"/>
              <a:t>here</a:t>
            </a:r>
            <a:r>
              <a:rPr lang="et-EE" dirty="0"/>
              <a:t> (SQL)</a:t>
            </a:r>
          </a:p>
          <a:p>
            <a:r>
              <a:rPr lang="et-EE" dirty="0" err="1"/>
              <a:t>Only</a:t>
            </a:r>
            <a:r>
              <a:rPr lang="et-EE" dirty="0"/>
              <a:t> 1 SQL </a:t>
            </a:r>
            <a:r>
              <a:rPr lang="et-EE" dirty="0" err="1"/>
              <a:t>call</a:t>
            </a:r>
            <a:r>
              <a:rPr lang="et-EE" dirty="0"/>
              <a:t> </a:t>
            </a:r>
            <a:r>
              <a:rPr lang="et-EE" dirty="0" err="1"/>
              <a:t>per</a:t>
            </a:r>
            <a:r>
              <a:rPr lang="et-EE" dirty="0"/>
              <a:t> </a:t>
            </a:r>
            <a:r>
              <a:rPr lang="et-EE" dirty="0" err="1"/>
              <a:t>method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715189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dirty="0"/>
              <a:t>HTTP</a:t>
            </a:r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http://www.test.com:8080/employees/5?tag=boring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0DD6FA-B05D-47CF-BD57-A19E1A9806FE}"/>
              </a:ext>
            </a:extLst>
          </p:cNvPr>
          <p:cNvSpPr/>
          <p:nvPr/>
        </p:nvSpPr>
        <p:spPr>
          <a:xfrm>
            <a:off x="285241" y="3483708"/>
            <a:ext cx="10252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Protocol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964146-20D5-4280-9D0C-FB1C8B0C5EB7}"/>
              </a:ext>
            </a:extLst>
          </p:cNvPr>
          <p:cNvSpPr/>
          <p:nvPr/>
        </p:nvSpPr>
        <p:spPr>
          <a:xfrm>
            <a:off x="2043138" y="3483708"/>
            <a:ext cx="10252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/>
              <a:t>Host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073871-7366-4DEC-92D1-2A08501B8F4C}"/>
              </a:ext>
            </a:extLst>
          </p:cNvPr>
          <p:cNvSpPr/>
          <p:nvPr/>
        </p:nvSpPr>
        <p:spPr>
          <a:xfrm>
            <a:off x="3419872" y="3483708"/>
            <a:ext cx="10252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/>
              <a:t>Port</a:t>
            </a:r>
            <a:endParaRPr lang="en-US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1122264F-E15F-47C4-ABE0-260EA8500743}"/>
              </a:ext>
            </a:extLst>
          </p:cNvPr>
          <p:cNvSpPr/>
          <p:nvPr/>
        </p:nvSpPr>
        <p:spPr>
          <a:xfrm rot="16200000">
            <a:off x="531584" y="2758700"/>
            <a:ext cx="576064" cy="6813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4C9C56E0-3CC0-4101-A4F8-7302835914DD}"/>
              </a:ext>
            </a:extLst>
          </p:cNvPr>
          <p:cNvSpPr/>
          <p:nvPr/>
        </p:nvSpPr>
        <p:spPr>
          <a:xfrm rot="16200000">
            <a:off x="2267746" y="2089772"/>
            <a:ext cx="576064" cy="20162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291C1ED-D199-496B-A682-0D70C9D02F8A}"/>
              </a:ext>
            </a:extLst>
          </p:cNvPr>
          <p:cNvSpPr/>
          <p:nvPr/>
        </p:nvSpPr>
        <p:spPr>
          <a:xfrm rot="16200000">
            <a:off x="3750266" y="2784406"/>
            <a:ext cx="576064" cy="6269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F76B12A5-4BC4-48BA-95BD-EE16AD5DA8BE}"/>
              </a:ext>
            </a:extLst>
          </p:cNvPr>
          <p:cNvSpPr/>
          <p:nvPr/>
        </p:nvSpPr>
        <p:spPr>
          <a:xfrm rot="16200000">
            <a:off x="5156648" y="2102438"/>
            <a:ext cx="576064" cy="19990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A4E935-1FD1-48A0-9F49-354B9BEB0DE1}"/>
              </a:ext>
            </a:extLst>
          </p:cNvPr>
          <p:cNvSpPr/>
          <p:nvPr/>
        </p:nvSpPr>
        <p:spPr>
          <a:xfrm>
            <a:off x="4829556" y="3470245"/>
            <a:ext cx="10252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Path</a:t>
            </a:r>
            <a:endParaRPr lang="en-US" dirty="0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303E9C83-1DEA-4AEC-AD82-1717958A9549}"/>
              </a:ext>
            </a:extLst>
          </p:cNvPr>
          <p:cNvSpPr/>
          <p:nvPr/>
        </p:nvSpPr>
        <p:spPr>
          <a:xfrm rot="16200000">
            <a:off x="7102840" y="2316353"/>
            <a:ext cx="576064" cy="15630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1D4F50-06E7-4858-9163-0206FEDCCB0E}"/>
              </a:ext>
            </a:extLst>
          </p:cNvPr>
          <p:cNvSpPr/>
          <p:nvPr/>
        </p:nvSpPr>
        <p:spPr>
          <a:xfrm>
            <a:off x="6878232" y="3483708"/>
            <a:ext cx="10252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/>
              <a:t>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dirty="0"/>
              <a:t>@</a:t>
            </a:r>
            <a:r>
              <a:rPr lang="et-EE" dirty="0" err="1"/>
              <a:t>Annotations</a:t>
            </a:r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@</a:t>
            </a:r>
            <a:r>
              <a:rPr lang="et-EE" dirty="0" err="1"/>
              <a:t>RequestMapping</a:t>
            </a:r>
            <a:r>
              <a:rPr lang="et-EE" dirty="0"/>
              <a:t>(„</a:t>
            </a:r>
            <a:r>
              <a:rPr lang="et-EE" dirty="0" err="1"/>
              <a:t>company</a:t>
            </a:r>
            <a:r>
              <a:rPr lang="et-EE" dirty="0"/>
              <a:t>“)</a:t>
            </a:r>
          </a:p>
          <a:p>
            <a:pPr marL="0" indent="0">
              <a:buNone/>
            </a:pPr>
            <a:r>
              <a:rPr lang="et-EE" dirty="0"/>
              <a:t>@</a:t>
            </a:r>
            <a:r>
              <a:rPr lang="et-EE" dirty="0" err="1"/>
              <a:t>GetMapping</a:t>
            </a:r>
            <a:r>
              <a:rPr lang="et-EE" dirty="0"/>
              <a:t>(„/</a:t>
            </a:r>
            <a:r>
              <a:rPr lang="et-EE" dirty="0" err="1"/>
              <a:t>employee</a:t>
            </a:r>
            <a:r>
              <a:rPr lang="et-EE" dirty="0"/>
              <a:t>/{id}“)</a:t>
            </a:r>
          </a:p>
          <a:p>
            <a:pPr marL="0" indent="0">
              <a:buNone/>
            </a:pPr>
            <a:r>
              <a:rPr lang="et-EE" dirty="0"/>
              <a:t>@</a:t>
            </a:r>
            <a:r>
              <a:rPr lang="et-EE" dirty="0" err="1"/>
              <a:t>PathVariable</a:t>
            </a:r>
            <a:r>
              <a:rPr lang="et-EE" dirty="0"/>
              <a:t>(„id“)</a:t>
            </a:r>
          </a:p>
          <a:p>
            <a:pPr marL="0" indent="0">
              <a:buNone/>
            </a:pPr>
            <a:r>
              <a:rPr lang="et-EE" dirty="0"/>
              <a:t>@RequestParam(„testId“)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3761B3-222A-41BC-BA07-FF2C42F604D8}"/>
              </a:ext>
            </a:extLst>
          </p:cNvPr>
          <p:cNvSpPr/>
          <p:nvPr/>
        </p:nvSpPr>
        <p:spPr>
          <a:xfrm>
            <a:off x="5475556" y="2462668"/>
            <a:ext cx="252027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Defines</a:t>
            </a:r>
            <a:r>
              <a:rPr lang="et-EE" dirty="0"/>
              <a:t> </a:t>
            </a:r>
            <a:r>
              <a:rPr lang="et-EE" dirty="0" err="1"/>
              <a:t>first</a:t>
            </a:r>
            <a:r>
              <a:rPr lang="et-EE" dirty="0"/>
              <a:t> part of </a:t>
            </a:r>
            <a:r>
              <a:rPr lang="et-EE" dirty="0" err="1"/>
              <a:t>path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7AF88F-335D-44F7-AA79-D3BA32001358}"/>
              </a:ext>
            </a:extLst>
          </p:cNvPr>
          <p:cNvSpPr/>
          <p:nvPr/>
        </p:nvSpPr>
        <p:spPr>
          <a:xfrm>
            <a:off x="5436096" y="2973156"/>
            <a:ext cx="25202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Defines</a:t>
            </a:r>
            <a:r>
              <a:rPr lang="et-EE" dirty="0"/>
              <a:t> </a:t>
            </a:r>
            <a:r>
              <a:rPr lang="et-EE" dirty="0" err="1"/>
              <a:t>lat</a:t>
            </a:r>
            <a:r>
              <a:rPr lang="et-EE" dirty="0"/>
              <a:t> part of </a:t>
            </a:r>
            <a:r>
              <a:rPr lang="et-EE" dirty="0" err="1"/>
              <a:t>path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D6566E-8D56-48EF-B6E9-872B15F36682}"/>
              </a:ext>
            </a:extLst>
          </p:cNvPr>
          <p:cNvSpPr/>
          <p:nvPr/>
        </p:nvSpPr>
        <p:spPr>
          <a:xfrm>
            <a:off x="3743908" y="3462750"/>
            <a:ext cx="31323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Variable</a:t>
            </a:r>
            <a:r>
              <a:rPr lang="et-EE" dirty="0"/>
              <a:t> id </a:t>
            </a:r>
            <a:r>
              <a:rPr lang="et-EE" dirty="0" err="1"/>
              <a:t>is</a:t>
            </a:r>
            <a:r>
              <a:rPr lang="et-EE" dirty="0"/>
              <a:t> read </a:t>
            </a:r>
            <a:r>
              <a:rPr lang="et-EE" dirty="0" err="1"/>
              <a:t>from</a:t>
            </a:r>
            <a:r>
              <a:rPr lang="et-EE" dirty="0"/>
              <a:t> </a:t>
            </a:r>
            <a:r>
              <a:rPr lang="et-EE" dirty="0" err="1"/>
              <a:t>path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12F128-6105-4B5C-A2BD-4B4BF8AABF5E}"/>
              </a:ext>
            </a:extLst>
          </p:cNvPr>
          <p:cNvSpPr/>
          <p:nvPr/>
        </p:nvSpPr>
        <p:spPr>
          <a:xfrm>
            <a:off x="4427984" y="4009891"/>
            <a:ext cx="38164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testId</a:t>
            </a:r>
            <a:r>
              <a:rPr lang="et-EE" dirty="0"/>
              <a:t> </a:t>
            </a:r>
            <a:r>
              <a:rPr lang="et-EE" dirty="0" err="1"/>
              <a:t>is</a:t>
            </a:r>
            <a:r>
              <a:rPr lang="et-EE" dirty="0"/>
              <a:t> </a:t>
            </a:r>
            <a:r>
              <a:rPr lang="et-EE" dirty="0" err="1"/>
              <a:t>taken</a:t>
            </a:r>
            <a:r>
              <a:rPr lang="et-EE" dirty="0"/>
              <a:t> </a:t>
            </a:r>
            <a:r>
              <a:rPr lang="et-EE" dirty="0" err="1"/>
              <a:t>from</a:t>
            </a:r>
            <a:r>
              <a:rPr lang="et-EE" dirty="0"/>
              <a:t> </a:t>
            </a:r>
            <a:r>
              <a:rPr lang="et-EE" dirty="0" err="1"/>
              <a:t>query</a:t>
            </a:r>
            <a:r>
              <a:rPr lang="et-EE" dirty="0"/>
              <a:t> part of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287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0" y="905016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152000" tIns="288000" rIns="720000" bIns="21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t-EE" dirty="0"/>
              <a:t>SQL - INSERT</a:t>
            </a: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755576" y="227687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0066CC"/>
              </a:buClr>
              <a:buSzPts val="2800"/>
            </a:pPr>
            <a:r>
              <a:rPr lang="et-EE" dirty="0"/>
              <a:t>INSERT INTO </a:t>
            </a:r>
            <a:r>
              <a:rPr lang="et-EE" dirty="0" err="1"/>
              <a:t>table_name</a:t>
            </a:r>
            <a:r>
              <a:rPr lang="et-EE" dirty="0"/>
              <a:t> (column1, column2) VALUES (‘value1’, ‘value2’);</a:t>
            </a:r>
            <a:endParaRPr dirty="0"/>
          </a:p>
          <a:p>
            <a:pPr indent="-215900">
              <a:lnSpc>
                <a:spcPct val="150000"/>
              </a:lnSpc>
              <a:spcBef>
                <a:spcPts val="400"/>
              </a:spcBef>
              <a:buClr>
                <a:srgbClr val="0066CC"/>
              </a:buClr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253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0" y="905016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152000" tIns="288000" rIns="720000" bIns="21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t-EE" dirty="0"/>
              <a:t>SQL - SELECT</a:t>
            </a: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755576" y="227687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0066CC"/>
              </a:buClr>
              <a:buSzPts val="2800"/>
            </a:pPr>
            <a:r>
              <a:rPr lang="et-EE" dirty="0"/>
              <a:t>SELECT * FROM </a:t>
            </a:r>
            <a:r>
              <a:rPr lang="et-EE" dirty="0" err="1"/>
              <a:t>table_name</a:t>
            </a:r>
            <a:r>
              <a:rPr lang="et-EE" dirty="0"/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66CC"/>
              </a:buClr>
              <a:buSzPts val="2800"/>
            </a:pPr>
            <a:r>
              <a:rPr lang="et-EE" dirty="0"/>
              <a:t>SELECT column1, column2 FROM </a:t>
            </a:r>
            <a:r>
              <a:rPr lang="et-EE" dirty="0" err="1"/>
              <a:t>table_name</a:t>
            </a:r>
            <a:r>
              <a:rPr lang="et-EE" dirty="0"/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66CC"/>
              </a:buClr>
              <a:buSzPts val="2800"/>
            </a:pPr>
            <a:r>
              <a:rPr lang="et-EE" dirty="0"/>
              <a:t>SELECT * FROM </a:t>
            </a:r>
            <a:r>
              <a:rPr lang="et-EE" dirty="0" err="1"/>
              <a:t>table_name</a:t>
            </a:r>
            <a:r>
              <a:rPr lang="et-EE" dirty="0"/>
              <a:t> </a:t>
            </a:r>
            <a:r>
              <a:rPr lang="et-EE" dirty="0" err="1"/>
              <a:t>where</a:t>
            </a:r>
            <a:r>
              <a:rPr lang="et-EE" dirty="0"/>
              <a:t> </a:t>
            </a:r>
            <a:r>
              <a:rPr lang="et-EE" dirty="0" err="1"/>
              <a:t>column_name</a:t>
            </a:r>
            <a:r>
              <a:rPr lang="et-EE" dirty="0"/>
              <a:t> = ‘</a:t>
            </a:r>
            <a:r>
              <a:rPr lang="et-EE" dirty="0" err="1"/>
              <a:t>column_value</a:t>
            </a:r>
            <a:r>
              <a:rPr lang="et-EE" dirty="0"/>
              <a:t>’;</a:t>
            </a:r>
          </a:p>
          <a:p>
            <a:pPr indent="-215900">
              <a:lnSpc>
                <a:spcPct val="150000"/>
              </a:lnSpc>
              <a:spcBef>
                <a:spcPts val="400"/>
              </a:spcBef>
              <a:buClr>
                <a:srgbClr val="0066CC"/>
              </a:buClr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183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0" y="905016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152000" tIns="288000" rIns="720000" bIns="21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t-EE" dirty="0"/>
              <a:t>SQL - UPDATE</a:t>
            </a: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755576" y="227687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0066CC"/>
              </a:buClr>
              <a:buSzPts val="2800"/>
            </a:pPr>
            <a:r>
              <a:rPr lang="et-EE" dirty="0"/>
              <a:t>UPDATE </a:t>
            </a:r>
            <a:r>
              <a:rPr lang="et-EE" dirty="0" err="1"/>
              <a:t>table_name</a:t>
            </a:r>
            <a:r>
              <a:rPr lang="et-EE" dirty="0"/>
              <a:t> SET </a:t>
            </a:r>
            <a:r>
              <a:rPr lang="et-EE" dirty="0" err="1"/>
              <a:t>column_name</a:t>
            </a:r>
            <a:r>
              <a:rPr lang="et-EE" dirty="0"/>
              <a:t> = ‘</a:t>
            </a:r>
            <a:r>
              <a:rPr lang="et-EE" dirty="0" err="1"/>
              <a:t>column_value</a:t>
            </a:r>
            <a:r>
              <a:rPr lang="et-EE" dirty="0"/>
              <a:t>’ WHERE id = 5;</a:t>
            </a:r>
          </a:p>
          <a:p>
            <a:pPr indent="-215900">
              <a:lnSpc>
                <a:spcPct val="150000"/>
              </a:lnSpc>
              <a:spcBef>
                <a:spcPts val="400"/>
              </a:spcBef>
              <a:buClr>
                <a:srgbClr val="0066CC"/>
              </a:buClr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928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0" y="905016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152000" tIns="288000" rIns="720000" bIns="21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t-EE" dirty="0"/>
              <a:t>SQL - DELETE</a:t>
            </a: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755576" y="227687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0066CC"/>
              </a:buClr>
              <a:buSzPts val="2800"/>
            </a:pPr>
            <a:r>
              <a:rPr lang="et-EE"/>
              <a:t>DELETE FROM </a:t>
            </a:r>
            <a:r>
              <a:rPr lang="et-EE" dirty="0" err="1"/>
              <a:t>table_name</a:t>
            </a:r>
            <a:r>
              <a:rPr lang="et-EE" dirty="0"/>
              <a:t> WHERE id = 5;</a:t>
            </a:r>
          </a:p>
          <a:p>
            <a:pPr indent="-215900">
              <a:lnSpc>
                <a:spcPct val="150000"/>
              </a:lnSpc>
              <a:spcBef>
                <a:spcPts val="400"/>
              </a:spcBef>
              <a:buClr>
                <a:srgbClr val="0066CC"/>
              </a:buClr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915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r>
              <a:rPr lang="et-EE" dirty="0"/>
              <a:t> 2 (REST </a:t>
            </a:r>
            <a:r>
              <a:rPr lang="et-EE" dirty="0" err="1"/>
              <a:t>endpoint</a:t>
            </a:r>
            <a:r>
              <a:rPr lang="et-EE" dirty="0"/>
              <a:t>)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F22942E5-5662-4DD0-896A-98A284E1AB41}"/>
              </a:ext>
            </a:extLst>
          </p:cNvPr>
          <p:cNvSpPr txBox="1">
            <a:spLocks/>
          </p:cNvSpPr>
          <p:nvPr/>
        </p:nvSpPr>
        <p:spPr>
          <a:xfrm>
            <a:off x="827584" y="2376432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dirty="0" err="1"/>
              <a:t>Create</a:t>
            </a:r>
            <a:r>
              <a:rPr lang="et-EE" dirty="0"/>
              <a:t> a DTO </a:t>
            </a:r>
            <a:r>
              <a:rPr lang="et-EE" dirty="0" err="1"/>
              <a:t>object</a:t>
            </a:r>
            <a:r>
              <a:rPr lang="et-EE" dirty="0"/>
              <a:t> </a:t>
            </a:r>
            <a:r>
              <a:rPr lang="et-EE" dirty="0" err="1"/>
              <a:t>for</a:t>
            </a:r>
            <a:r>
              <a:rPr lang="et-EE" dirty="0"/>
              <a:t> </a:t>
            </a:r>
            <a:r>
              <a:rPr lang="et-EE" dirty="0" err="1"/>
              <a:t>employees</a:t>
            </a:r>
            <a:endParaRPr lang="et-EE" dirty="0"/>
          </a:p>
          <a:p>
            <a:r>
              <a:rPr lang="et-EE" dirty="0" err="1"/>
              <a:t>Create</a:t>
            </a:r>
            <a:r>
              <a:rPr lang="et-EE" dirty="0"/>
              <a:t> a </a:t>
            </a:r>
            <a:r>
              <a:rPr lang="et-EE" dirty="0" err="1"/>
              <a:t>class</a:t>
            </a:r>
            <a:r>
              <a:rPr lang="et-EE" dirty="0"/>
              <a:t> </a:t>
            </a:r>
            <a:r>
              <a:rPr lang="et-EE" dirty="0" err="1"/>
              <a:t>variable</a:t>
            </a:r>
            <a:r>
              <a:rPr lang="et-EE" dirty="0"/>
              <a:t> of List of </a:t>
            </a:r>
            <a:r>
              <a:rPr lang="et-EE" dirty="0" err="1"/>
              <a:t>employees</a:t>
            </a:r>
            <a:endParaRPr lang="et-EE" dirty="0"/>
          </a:p>
          <a:p>
            <a:pPr marL="0" indent="0">
              <a:buNone/>
            </a:pPr>
            <a:r>
              <a:rPr lang="et-EE" dirty="0" err="1"/>
              <a:t>Make</a:t>
            </a:r>
            <a:r>
              <a:rPr lang="et-EE" dirty="0"/>
              <a:t> 5 </a:t>
            </a:r>
            <a:r>
              <a:rPr lang="et-EE" dirty="0" err="1"/>
              <a:t>endpoints</a:t>
            </a:r>
            <a:endParaRPr lang="et-EE" dirty="0"/>
          </a:p>
          <a:p>
            <a:r>
              <a:rPr lang="et-EE" dirty="0"/>
              <a:t>/</a:t>
            </a:r>
            <a:r>
              <a:rPr lang="et-EE" dirty="0" err="1"/>
              <a:t>bank</a:t>
            </a:r>
            <a:r>
              <a:rPr lang="et-EE" dirty="0"/>
              <a:t>/</a:t>
            </a:r>
            <a:r>
              <a:rPr lang="et-EE" dirty="0" err="1"/>
              <a:t>createAccount</a:t>
            </a:r>
            <a:r>
              <a:rPr lang="et-EE" dirty="0"/>
              <a:t>  - </a:t>
            </a:r>
            <a:r>
              <a:rPr lang="et-EE" dirty="0" err="1"/>
              <a:t>creates</a:t>
            </a:r>
            <a:r>
              <a:rPr lang="et-EE" dirty="0"/>
              <a:t> a </a:t>
            </a:r>
            <a:r>
              <a:rPr lang="et-EE" dirty="0" err="1"/>
              <a:t>new</a:t>
            </a:r>
            <a:r>
              <a:rPr lang="et-EE" dirty="0"/>
              <a:t> </a:t>
            </a:r>
            <a:r>
              <a:rPr lang="et-EE" dirty="0" err="1"/>
              <a:t>account</a:t>
            </a:r>
            <a:endParaRPr lang="et-EE" dirty="0"/>
          </a:p>
          <a:p>
            <a:r>
              <a:rPr lang="et-EE" dirty="0"/>
              <a:t>/</a:t>
            </a:r>
            <a:r>
              <a:rPr lang="et-EE" dirty="0" err="1"/>
              <a:t>bank</a:t>
            </a:r>
            <a:r>
              <a:rPr lang="et-EE" dirty="0"/>
              <a:t>/</a:t>
            </a:r>
            <a:r>
              <a:rPr lang="et-EE" dirty="0" err="1"/>
              <a:t>getAccountBalance</a:t>
            </a:r>
            <a:r>
              <a:rPr lang="et-EE" dirty="0"/>
              <a:t>  - </a:t>
            </a:r>
            <a:r>
              <a:rPr lang="et-EE" dirty="0" err="1"/>
              <a:t>returns</a:t>
            </a:r>
            <a:r>
              <a:rPr lang="et-EE" dirty="0"/>
              <a:t> </a:t>
            </a:r>
            <a:r>
              <a:rPr lang="et-EE" dirty="0" err="1"/>
              <a:t>account</a:t>
            </a:r>
            <a:r>
              <a:rPr lang="et-EE" dirty="0"/>
              <a:t> </a:t>
            </a:r>
            <a:r>
              <a:rPr lang="et-EE" dirty="0" err="1"/>
              <a:t>balance</a:t>
            </a:r>
            <a:endParaRPr lang="et-EE" dirty="0"/>
          </a:p>
          <a:p>
            <a:r>
              <a:rPr lang="et-EE" dirty="0"/>
              <a:t>/</a:t>
            </a:r>
            <a:r>
              <a:rPr lang="et-EE" dirty="0" err="1"/>
              <a:t>bank</a:t>
            </a:r>
            <a:r>
              <a:rPr lang="et-EE" dirty="0"/>
              <a:t>/</a:t>
            </a:r>
            <a:r>
              <a:rPr lang="et-EE" dirty="0" err="1"/>
              <a:t>depositMoney</a:t>
            </a:r>
            <a:r>
              <a:rPr lang="et-EE" dirty="0"/>
              <a:t> – </a:t>
            </a:r>
            <a:r>
              <a:rPr lang="et-EE" dirty="0" err="1"/>
              <a:t>adds</a:t>
            </a:r>
            <a:r>
              <a:rPr lang="et-EE" dirty="0"/>
              <a:t> </a:t>
            </a:r>
            <a:r>
              <a:rPr lang="et-EE" dirty="0" err="1"/>
              <a:t>money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accont</a:t>
            </a:r>
            <a:endParaRPr lang="et-EE" dirty="0"/>
          </a:p>
          <a:p>
            <a:r>
              <a:rPr lang="et-EE" dirty="0"/>
              <a:t>/</a:t>
            </a:r>
            <a:r>
              <a:rPr lang="et-EE" dirty="0" err="1"/>
              <a:t>bank</a:t>
            </a:r>
            <a:r>
              <a:rPr lang="et-EE" dirty="0"/>
              <a:t>/</a:t>
            </a:r>
            <a:r>
              <a:rPr lang="et-EE" dirty="0" err="1"/>
              <a:t>withdrawMoney</a:t>
            </a:r>
            <a:r>
              <a:rPr lang="et-EE" dirty="0"/>
              <a:t> – </a:t>
            </a:r>
            <a:r>
              <a:rPr lang="et-EE" dirty="0" err="1"/>
              <a:t>withdraws</a:t>
            </a:r>
            <a:r>
              <a:rPr lang="et-EE" dirty="0"/>
              <a:t> </a:t>
            </a:r>
            <a:r>
              <a:rPr lang="et-EE" dirty="0" err="1"/>
              <a:t>money</a:t>
            </a:r>
            <a:endParaRPr lang="et-EE" dirty="0"/>
          </a:p>
          <a:p>
            <a:r>
              <a:rPr lang="et-EE" dirty="0"/>
              <a:t>/</a:t>
            </a:r>
            <a:r>
              <a:rPr lang="et-EE" dirty="0" err="1"/>
              <a:t>bank</a:t>
            </a:r>
            <a:r>
              <a:rPr lang="et-EE" dirty="0"/>
              <a:t>/</a:t>
            </a:r>
            <a:r>
              <a:rPr lang="et-EE" dirty="0" err="1"/>
              <a:t>transferMoney</a:t>
            </a:r>
            <a:r>
              <a:rPr lang="et-EE" dirty="0"/>
              <a:t> – </a:t>
            </a:r>
            <a:r>
              <a:rPr lang="et-EE" dirty="0" err="1"/>
              <a:t>transfers</a:t>
            </a:r>
            <a:r>
              <a:rPr lang="et-EE" dirty="0"/>
              <a:t> </a:t>
            </a:r>
            <a:r>
              <a:rPr lang="et-EE" dirty="0" err="1"/>
              <a:t>money</a:t>
            </a:r>
            <a:r>
              <a:rPr lang="et-EE" dirty="0"/>
              <a:t> </a:t>
            </a:r>
            <a:r>
              <a:rPr lang="et-EE" dirty="0" err="1"/>
              <a:t>between</a:t>
            </a:r>
            <a:r>
              <a:rPr lang="et-EE" dirty="0"/>
              <a:t> </a:t>
            </a:r>
            <a:r>
              <a:rPr lang="et-EE" dirty="0" err="1"/>
              <a:t>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81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Architecture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BEE341-6F57-46AE-96D1-554580275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88" y="2204864"/>
            <a:ext cx="6988841" cy="3888431"/>
          </a:xfrm>
        </p:spPr>
      </p:pic>
    </p:spTree>
    <p:extLst>
      <p:ext uri="{BB962C8B-B14F-4D97-AF65-F5344CB8AC3E}">
        <p14:creationId xmlns:p14="http://schemas.microsoft.com/office/powerpoint/2010/main" val="1271821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BCS_pohi</Template>
  <TotalTime>5517</TotalTime>
  <Words>472</Words>
  <Application>Microsoft Office PowerPoint</Application>
  <PresentationFormat>On-screen Show (4:3)</PresentationFormat>
  <Paragraphs>68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Office'i kujundus</vt:lpstr>
      <vt:lpstr>Java arendaja õhtuõpe</vt:lpstr>
      <vt:lpstr>HTTP</vt:lpstr>
      <vt:lpstr>@Annotations</vt:lpstr>
      <vt:lpstr>SQL - INSERT</vt:lpstr>
      <vt:lpstr>SQL - SELECT</vt:lpstr>
      <vt:lpstr>SQL - UPDATE</vt:lpstr>
      <vt:lpstr>SQL - DELETE</vt:lpstr>
      <vt:lpstr>Exercise 2 (REST endpoint)</vt:lpstr>
      <vt:lpstr>Architecture</vt:lpstr>
      <vt:lpstr>3-tier Architecutre</vt:lpstr>
      <vt:lpstr>Normal way vs Dependency Injection</vt:lpstr>
      <vt:lpstr>Inversion of Control</vt:lpstr>
      <vt:lpstr>Spring Bean</vt:lpstr>
      <vt:lpstr>Bean Creation</vt:lpstr>
      <vt:lpstr>Using Beans @Autowired</vt:lpstr>
      <vt:lpstr>Controller</vt:lpstr>
      <vt:lpstr>Service</vt:lpstr>
      <vt:lpstr>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Kersti Laidvee</dc:creator>
  <cp:lastModifiedBy>Дмитрий Солнцев</cp:lastModifiedBy>
  <cp:revision>115</cp:revision>
  <dcterms:created xsi:type="dcterms:W3CDTF">2016-08-12T10:54:44Z</dcterms:created>
  <dcterms:modified xsi:type="dcterms:W3CDTF">2021-01-31T19:10:17Z</dcterms:modified>
</cp:coreProperties>
</file>