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0" r:id="rId2"/>
    <p:sldId id="265" r:id="rId3"/>
    <p:sldId id="390" r:id="rId4"/>
    <p:sldId id="382" r:id="rId5"/>
    <p:sldId id="385" r:id="rId6"/>
    <p:sldId id="386" r:id="rId7"/>
    <p:sldId id="387" r:id="rId8"/>
    <p:sldId id="388" r:id="rId9"/>
    <p:sldId id="268" r:id="rId10"/>
    <p:sldId id="270" r:id="rId11"/>
    <p:sldId id="271" r:id="rId12"/>
    <p:sldId id="266" r:id="rId13"/>
    <p:sldId id="272" r:id="rId14"/>
    <p:sldId id="273" r:id="rId15"/>
    <p:sldId id="279" r:id="rId16"/>
    <p:sldId id="280" r:id="rId17"/>
    <p:sldId id="275" r:id="rId18"/>
  </p:sldIdLst>
  <p:sldSz cx="9144000" cy="6858000" type="screen4x3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38">
          <p15:clr>
            <a:srgbClr val="A4A3A4"/>
          </p15:clr>
        </p15:guide>
        <p15:guide id="3" pos="44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A71B9"/>
    <a:srgbClr val="0A72BA"/>
    <a:srgbClr val="2B568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BE5A66-7749-46C2-B88B-3F0678349A0E}" v="1" dt="2020-12-21T17:17:32.5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7112" autoAdjust="0"/>
  </p:normalViewPr>
  <p:slideViewPr>
    <p:cSldViewPr showGuides="1">
      <p:cViewPr varScale="1">
        <p:scale>
          <a:sx n="87" d="100"/>
          <a:sy n="87" d="100"/>
        </p:scale>
        <p:origin x="1116" y="60"/>
      </p:cViewPr>
      <p:guideLst>
        <p:guide orient="horz" pos="2160"/>
        <p:guide pos="538"/>
        <p:guide pos="442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im Rebane" userId="25ec13ac778510f2" providerId="LiveId" clId="{5A4812FB-489A-42A7-B3D2-F0A9FC229E9F}"/>
    <pc:docChg chg="undo custSel addSld delSld modSld sldOrd">
      <pc:chgData name="Siim Rebane" userId="25ec13ac778510f2" providerId="LiveId" clId="{5A4812FB-489A-42A7-B3D2-F0A9FC229E9F}" dt="2020-12-10T12:11:28.137" v="1437"/>
      <pc:docMkLst>
        <pc:docMk/>
      </pc:docMkLst>
      <pc:sldChg chg="addSp delSp modSp del mod">
        <pc:chgData name="Siim Rebane" userId="25ec13ac778510f2" providerId="LiveId" clId="{5A4812FB-489A-42A7-B3D2-F0A9FC229E9F}" dt="2020-12-09T09:15:56.386" v="136" actId="47"/>
        <pc:sldMkLst>
          <pc:docMk/>
          <pc:sldMk cId="2697561553" sldId="265"/>
        </pc:sldMkLst>
        <pc:spChg chg="del mod">
          <ac:chgData name="Siim Rebane" userId="25ec13ac778510f2" providerId="LiveId" clId="{5A4812FB-489A-42A7-B3D2-F0A9FC229E9F}" dt="2020-12-08T09:14:40.934" v="4" actId="478"/>
          <ac:spMkLst>
            <pc:docMk/>
            <pc:sldMk cId="2697561553" sldId="265"/>
            <ac:spMk id="3" creationId="{40922415-C13C-48E2-A7D8-7F44E2EEDC60}"/>
          </ac:spMkLst>
        </pc:spChg>
        <pc:spChg chg="add mod">
          <ac:chgData name="Siim Rebane" userId="25ec13ac778510f2" providerId="LiveId" clId="{5A4812FB-489A-42A7-B3D2-F0A9FC229E9F}" dt="2020-12-08T09:15:11.006" v="10" actId="207"/>
          <ac:spMkLst>
            <pc:docMk/>
            <pc:sldMk cId="2697561553" sldId="265"/>
            <ac:spMk id="6" creationId="{55FF8A02-5305-478B-B4AA-5614D9C372C4}"/>
          </ac:spMkLst>
        </pc:spChg>
        <pc:picChg chg="add mod">
          <ac:chgData name="Siim Rebane" userId="25ec13ac778510f2" providerId="LiveId" clId="{5A4812FB-489A-42A7-B3D2-F0A9FC229E9F}" dt="2020-12-08T09:14:48.393" v="7" actId="14100"/>
          <ac:picMkLst>
            <pc:docMk/>
            <pc:sldMk cId="2697561553" sldId="265"/>
            <ac:picMk id="5" creationId="{FB850831-6847-439B-A7BB-9419A11799E8}"/>
          </ac:picMkLst>
        </pc:picChg>
      </pc:sldChg>
      <pc:sldChg chg="del">
        <pc:chgData name="Siim Rebane" userId="25ec13ac778510f2" providerId="LiveId" clId="{5A4812FB-489A-42A7-B3D2-F0A9FC229E9F}" dt="2020-12-09T09:15:58.396" v="137" actId="47"/>
        <pc:sldMkLst>
          <pc:docMk/>
          <pc:sldMk cId="2355897262" sldId="267"/>
        </pc:sldMkLst>
      </pc:sldChg>
      <pc:sldChg chg="addSp delSp modSp mod">
        <pc:chgData name="Siim Rebane" userId="25ec13ac778510f2" providerId="LiveId" clId="{5A4812FB-489A-42A7-B3D2-F0A9FC229E9F}" dt="2020-12-09T11:28:52.223" v="479" actId="113"/>
        <pc:sldMkLst>
          <pc:docMk/>
          <pc:sldMk cId="4251540718" sldId="273"/>
        </pc:sldMkLst>
        <pc:spChg chg="mod">
          <ac:chgData name="Siim Rebane" userId="25ec13ac778510f2" providerId="LiveId" clId="{5A4812FB-489A-42A7-B3D2-F0A9FC229E9F}" dt="2020-12-09T11:26:18.482" v="214" actId="20577"/>
          <ac:spMkLst>
            <pc:docMk/>
            <pc:sldMk cId="4251540718" sldId="273"/>
            <ac:spMk id="2" creationId="{4F4BB594-4B93-49AF-99F5-7AA8D8E404EF}"/>
          </ac:spMkLst>
        </pc:spChg>
        <pc:spChg chg="mod">
          <ac:chgData name="Siim Rebane" userId="25ec13ac778510f2" providerId="LiveId" clId="{5A4812FB-489A-42A7-B3D2-F0A9FC229E9F}" dt="2020-12-09T11:28:52.223" v="479" actId="113"/>
          <ac:spMkLst>
            <pc:docMk/>
            <pc:sldMk cId="4251540718" sldId="273"/>
            <ac:spMk id="3" creationId="{EC84FC94-AA30-4575-8C1A-04FDF049F7BD}"/>
          </ac:spMkLst>
        </pc:spChg>
        <pc:spChg chg="add del mod">
          <ac:chgData name="Siim Rebane" userId="25ec13ac778510f2" providerId="LiveId" clId="{5A4812FB-489A-42A7-B3D2-F0A9FC229E9F}" dt="2020-12-09T11:27:48.489" v="372" actId="478"/>
          <ac:spMkLst>
            <pc:docMk/>
            <pc:sldMk cId="4251540718" sldId="273"/>
            <ac:spMk id="4" creationId="{5A9DE3C9-FE6B-4E2E-AE8C-B0FF331ACB13}"/>
          </ac:spMkLst>
        </pc:spChg>
      </pc:sldChg>
      <pc:sldChg chg="modSp mod">
        <pc:chgData name="Siim Rebane" userId="25ec13ac778510f2" providerId="LiveId" clId="{5A4812FB-489A-42A7-B3D2-F0A9FC229E9F}" dt="2020-12-09T14:28:25.298" v="1311" actId="20577"/>
        <pc:sldMkLst>
          <pc:docMk/>
          <pc:sldMk cId="2371955159" sldId="275"/>
        </pc:sldMkLst>
        <pc:spChg chg="mod">
          <ac:chgData name="Siim Rebane" userId="25ec13ac778510f2" providerId="LiveId" clId="{5A4812FB-489A-42A7-B3D2-F0A9FC229E9F}" dt="2020-12-09T14:28:25.298" v="1311" actId="20577"/>
          <ac:spMkLst>
            <pc:docMk/>
            <pc:sldMk cId="2371955159" sldId="275"/>
            <ac:spMk id="3" creationId="{EC84FC94-AA30-4575-8C1A-04FDF049F7BD}"/>
          </ac:spMkLst>
        </pc:spChg>
      </pc:sldChg>
      <pc:sldChg chg="ord">
        <pc:chgData name="Siim Rebane" userId="25ec13ac778510f2" providerId="LiveId" clId="{5A4812FB-489A-42A7-B3D2-F0A9FC229E9F}" dt="2020-12-10T12:04:32.707" v="1433"/>
        <pc:sldMkLst>
          <pc:docMk/>
          <pc:sldMk cId="3599653048" sldId="276"/>
        </pc:sldMkLst>
      </pc:sldChg>
      <pc:sldChg chg="ord">
        <pc:chgData name="Siim Rebane" userId="25ec13ac778510f2" providerId="LiveId" clId="{5A4812FB-489A-42A7-B3D2-F0A9FC229E9F}" dt="2020-12-10T12:11:28.137" v="1437"/>
        <pc:sldMkLst>
          <pc:docMk/>
          <pc:sldMk cId="3318099388" sldId="277"/>
        </pc:sldMkLst>
      </pc:sldChg>
      <pc:sldChg chg="modSp add del mod ord">
        <pc:chgData name="Siim Rebane" userId="25ec13ac778510f2" providerId="LiveId" clId="{5A4812FB-489A-42A7-B3D2-F0A9FC229E9F}" dt="2020-12-09T11:29:28.207" v="490" actId="47"/>
        <pc:sldMkLst>
          <pc:docMk/>
          <pc:sldMk cId="3466055884" sldId="278"/>
        </pc:sldMkLst>
        <pc:spChg chg="mod">
          <ac:chgData name="Siim Rebane" userId="25ec13ac778510f2" providerId="LiveId" clId="{5A4812FB-489A-42A7-B3D2-F0A9FC229E9F}" dt="2020-12-09T11:29:26.710" v="489" actId="20577"/>
          <ac:spMkLst>
            <pc:docMk/>
            <pc:sldMk cId="3466055884" sldId="278"/>
            <ac:spMk id="3" creationId="{EC84FC94-AA30-4575-8C1A-04FDF049F7BD}"/>
          </ac:spMkLst>
        </pc:spChg>
      </pc:sldChg>
      <pc:sldChg chg="modSp add mod ord">
        <pc:chgData name="Siim Rebane" userId="25ec13ac778510f2" providerId="LiveId" clId="{5A4812FB-489A-42A7-B3D2-F0A9FC229E9F}" dt="2020-12-09T12:07:45.742" v="769" actId="113"/>
        <pc:sldMkLst>
          <pc:docMk/>
          <pc:sldMk cId="2182826747" sldId="279"/>
        </pc:sldMkLst>
        <pc:spChg chg="mod">
          <ac:chgData name="Siim Rebane" userId="25ec13ac778510f2" providerId="LiveId" clId="{5A4812FB-489A-42A7-B3D2-F0A9FC229E9F}" dt="2020-12-09T11:29:34.531" v="503" actId="20577"/>
          <ac:spMkLst>
            <pc:docMk/>
            <pc:sldMk cId="2182826747" sldId="279"/>
            <ac:spMk id="2" creationId="{4F4BB594-4B93-49AF-99F5-7AA8D8E404EF}"/>
          </ac:spMkLst>
        </pc:spChg>
        <pc:spChg chg="mod">
          <ac:chgData name="Siim Rebane" userId="25ec13ac778510f2" providerId="LiveId" clId="{5A4812FB-489A-42A7-B3D2-F0A9FC229E9F}" dt="2020-12-09T12:07:45.742" v="769" actId="113"/>
          <ac:spMkLst>
            <pc:docMk/>
            <pc:sldMk cId="2182826747" sldId="279"/>
            <ac:spMk id="3" creationId="{EC84FC94-AA30-4575-8C1A-04FDF049F7BD}"/>
          </ac:spMkLst>
        </pc:spChg>
      </pc:sldChg>
      <pc:sldChg chg="modSp add mod">
        <pc:chgData name="Siim Rebane" userId="25ec13ac778510f2" providerId="LiveId" clId="{5A4812FB-489A-42A7-B3D2-F0A9FC229E9F}" dt="2020-12-09T12:48:32.321" v="1186" actId="113"/>
        <pc:sldMkLst>
          <pc:docMk/>
          <pc:sldMk cId="315911091" sldId="280"/>
        </pc:sldMkLst>
        <pc:spChg chg="mod">
          <ac:chgData name="Siim Rebane" userId="25ec13ac778510f2" providerId="LiveId" clId="{5A4812FB-489A-42A7-B3D2-F0A9FC229E9F}" dt="2020-12-09T11:30:21.139" v="554" actId="20577"/>
          <ac:spMkLst>
            <pc:docMk/>
            <pc:sldMk cId="315911091" sldId="280"/>
            <ac:spMk id="2" creationId="{4F4BB594-4B93-49AF-99F5-7AA8D8E404EF}"/>
          </ac:spMkLst>
        </pc:spChg>
        <pc:spChg chg="mod">
          <ac:chgData name="Siim Rebane" userId="25ec13ac778510f2" providerId="LiveId" clId="{5A4812FB-489A-42A7-B3D2-F0A9FC229E9F}" dt="2020-12-09T12:48:32.321" v="1186" actId="113"/>
          <ac:spMkLst>
            <pc:docMk/>
            <pc:sldMk cId="315911091" sldId="280"/>
            <ac:spMk id="3" creationId="{EC84FC94-AA30-4575-8C1A-04FDF049F7BD}"/>
          </ac:spMkLst>
        </pc:spChg>
      </pc:sldChg>
      <pc:sldChg chg="modSp add mod ord">
        <pc:chgData name="Siim Rebane" userId="25ec13ac778510f2" providerId="LiveId" clId="{5A4812FB-489A-42A7-B3D2-F0A9FC229E9F}" dt="2020-12-10T12:04:33.426" v="1435"/>
        <pc:sldMkLst>
          <pc:docMk/>
          <pc:sldMk cId="3334323201" sldId="281"/>
        </pc:sldMkLst>
        <pc:spChg chg="mod">
          <ac:chgData name="Siim Rebane" userId="25ec13ac778510f2" providerId="LiveId" clId="{5A4812FB-489A-42A7-B3D2-F0A9FC229E9F}" dt="2020-12-09T14:29:10.446" v="1350" actId="20577"/>
          <ac:spMkLst>
            <pc:docMk/>
            <pc:sldMk cId="3334323201" sldId="281"/>
            <ac:spMk id="2" creationId="{4F4BB594-4B93-49AF-99F5-7AA8D8E404EF}"/>
          </ac:spMkLst>
        </pc:spChg>
        <pc:spChg chg="mod">
          <ac:chgData name="Siim Rebane" userId="25ec13ac778510f2" providerId="LiveId" clId="{5A4812FB-489A-42A7-B3D2-F0A9FC229E9F}" dt="2020-12-09T14:29:49.967" v="1431" actId="20577"/>
          <ac:spMkLst>
            <pc:docMk/>
            <pc:sldMk cId="3334323201" sldId="281"/>
            <ac:spMk id="3" creationId="{EC84FC94-AA30-4575-8C1A-04FDF049F7BD}"/>
          </ac:spMkLst>
        </pc:spChg>
      </pc:sldChg>
    </pc:docChg>
  </pc:docChgLst>
  <pc:docChgLst>
    <pc:chgData name="Siim Rebane" userId="25ec13ac778510f2" providerId="LiveId" clId="{DDBE5A66-7749-46C2-B88B-3F0678349A0E}"/>
    <pc:docChg chg="addSld delSld modSld">
      <pc:chgData name="Siim Rebane" userId="25ec13ac778510f2" providerId="LiveId" clId="{DDBE5A66-7749-46C2-B88B-3F0678349A0E}" dt="2020-12-21T17:17:32.542" v="5"/>
      <pc:docMkLst>
        <pc:docMk/>
      </pc:docMkLst>
      <pc:sldChg chg="modSp mod">
        <pc:chgData name="Siim Rebane" userId="25ec13ac778510f2" providerId="LiveId" clId="{DDBE5A66-7749-46C2-B88B-3F0678349A0E}" dt="2020-12-16T17:15:58.294" v="3" actId="20577"/>
        <pc:sldMkLst>
          <pc:docMk/>
          <pc:sldMk cId="0" sldId="260"/>
        </pc:sldMkLst>
        <pc:spChg chg="mod">
          <ac:chgData name="Siim Rebane" userId="25ec13ac778510f2" providerId="LiveId" clId="{DDBE5A66-7749-46C2-B88B-3F0678349A0E}" dt="2020-12-16T17:15:58.294" v="3" actId="20577"/>
          <ac:spMkLst>
            <pc:docMk/>
            <pc:sldMk cId="0" sldId="260"/>
            <ac:spMk id="5" creationId="{00000000-0000-0000-0000-000000000000}"/>
          </ac:spMkLst>
        </pc:spChg>
      </pc:sldChg>
      <pc:sldChg chg="add">
        <pc:chgData name="Siim Rebane" userId="25ec13ac778510f2" providerId="LiveId" clId="{DDBE5A66-7749-46C2-B88B-3F0678349A0E}" dt="2020-12-21T17:17:32.542" v="5"/>
        <pc:sldMkLst>
          <pc:docMk/>
          <pc:sldMk cId="2697561553" sldId="265"/>
        </pc:sldMkLst>
      </pc:sldChg>
      <pc:sldChg chg="del">
        <pc:chgData name="Siim Rebane" userId="25ec13ac778510f2" providerId="LiveId" clId="{DDBE5A66-7749-46C2-B88B-3F0678349A0E}" dt="2020-12-16T17:16:30.603" v="4" actId="47"/>
        <pc:sldMkLst>
          <pc:docMk/>
          <pc:sldMk cId="3865425581" sldId="274"/>
        </pc:sldMkLst>
      </pc:sldChg>
      <pc:sldChg chg="del">
        <pc:chgData name="Siim Rebane" userId="25ec13ac778510f2" providerId="LiveId" clId="{DDBE5A66-7749-46C2-B88B-3F0678349A0E}" dt="2020-12-16T17:16:30.603" v="4" actId="47"/>
        <pc:sldMkLst>
          <pc:docMk/>
          <pc:sldMk cId="3599653048" sldId="276"/>
        </pc:sldMkLst>
      </pc:sldChg>
      <pc:sldChg chg="del">
        <pc:chgData name="Siim Rebane" userId="25ec13ac778510f2" providerId="LiveId" clId="{DDBE5A66-7749-46C2-B88B-3F0678349A0E}" dt="2020-12-16T17:16:30.603" v="4" actId="47"/>
        <pc:sldMkLst>
          <pc:docMk/>
          <pc:sldMk cId="3318099388" sldId="277"/>
        </pc:sldMkLst>
      </pc:sldChg>
      <pc:sldChg chg="del">
        <pc:chgData name="Siim Rebane" userId="25ec13ac778510f2" providerId="LiveId" clId="{DDBE5A66-7749-46C2-B88B-3F0678349A0E}" dt="2020-12-16T17:16:30.603" v="4" actId="47"/>
        <pc:sldMkLst>
          <pc:docMk/>
          <pc:sldMk cId="3334323201" sldId="281"/>
        </pc:sldMkLst>
      </pc:sldChg>
      <pc:sldChg chg="add">
        <pc:chgData name="Siim Rebane" userId="25ec13ac778510f2" providerId="LiveId" clId="{DDBE5A66-7749-46C2-B88B-3F0678349A0E}" dt="2020-12-21T17:17:32.542" v="5"/>
        <pc:sldMkLst>
          <pc:docMk/>
          <pc:sldMk cId="271304936" sldId="382"/>
        </pc:sldMkLst>
      </pc:sldChg>
      <pc:sldChg chg="add">
        <pc:chgData name="Siim Rebane" userId="25ec13ac778510f2" providerId="LiveId" clId="{DDBE5A66-7749-46C2-B88B-3F0678349A0E}" dt="2020-12-21T17:17:32.542" v="5"/>
        <pc:sldMkLst>
          <pc:docMk/>
          <pc:sldMk cId="2472229496" sldId="385"/>
        </pc:sldMkLst>
      </pc:sldChg>
      <pc:sldChg chg="add">
        <pc:chgData name="Siim Rebane" userId="25ec13ac778510f2" providerId="LiveId" clId="{DDBE5A66-7749-46C2-B88B-3F0678349A0E}" dt="2020-12-21T17:17:32.542" v="5"/>
        <pc:sldMkLst>
          <pc:docMk/>
          <pc:sldMk cId="3308073382" sldId="386"/>
        </pc:sldMkLst>
      </pc:sldChg>
      <pc:sldChg chg="add">
        <pc:chgData name="Siim Rebane" userId="25ec13ac778510f2" providerId="LiveId" clId="{DDBE5A66-7749-46C2-B88B-3F0678349A0E}" dt="2020-12-21T17:17:32.542" v="5"/>
        <pc:sldMkLst>
          <pc:docMk/>
          <pc:sldMk cId="2765466566" sldId="387"/>
        </pc:sldMkLst>
      </pc:sldChg>
      <pc:sldChg chg="add">
        <pc:chgData name="Siim Rebane" userId="25ec13ac778510f2" providerId="LiveId" clId="{DDBE5A66-7749-46C2-B88B-3F0678349A0E}" dt="2020-12-21T17:17:32.542" v="5"/>
        <pc:sldMkLst>
          <pc:docMk/>
          <pc:sldMk cId="160939593" sldId="388"/>
        </pc:sldMkLst>
      </pc:sldChg>
      <pc:sldChg chg="add">
        <pc:chgData name="Siim Rebane" userId="25ec13ac778510f2" providerId="LiveId" clId="{DDBE5A66-7749-46C2-B88B-3F0678349A0E}" dt="2020-12-21T17:17:32.542" v="5"/>
        <pc:sldMkLst>
          <pc:docMk/>
          <pc:sldMk cId="607120014" sldId="3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63E65-5F46-4A69-883D-966D9827EBBB}" type="datetimeFigureOut">
              <a:rPr lang="en-US" smtClean="0"/>
              <a:t>05-Feb-21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BAD89-E1C6-42F1-9DB1-30E7B633E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8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1%D0%B2%D0%BE%D0%B1%D0%BE%D0%B4%D0%BD%D0%BE%D0%B5_%D0%BF%D1%80%D0%BE%D0%B3%D1%80%D0%B0%D0%BC%D0%BC%D0%BD%D0%BE%D0%B5_%D0%BE%D0%B1%D0%B5%D1%81%D0%BF%D0%B5%D1%87%D0%B5%D0%BD%D0%B8%D0%B5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u.wikipedia.org/wiki/%D0%A2%D0%B5%D0%BA%D1%81%D1%82%D0%BE%D0%B2%D1%8B%D0%B9_%D1%80%D0%B5%D0%B4%D0%B0%D0%BA%D1%82%D0%BE%D1%80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</a:t>
            </a:r>
            <a:r>
              <a:rPr lang="ru-RU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ru-RU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1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Im</a:t>
            </a:r>
            <a:r>
              <a:rPr lang="ru-RU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proved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произносится «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вим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») —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Свободное программное обеспечение"/>
              </a:rPr>
              <a:t>свободный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u="sng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/>
              </a:rPr>
              <a:t>текстовый редактор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https://docs.spring.io/spring-boot/docs/1.5.6.RELEASE/reference/html/boot-features-external-config.html</a:t>
            </a:r>
            <a:endParaRPr lang="ru-RU" dirty="0"/>
          </a:p>
          <a:p>
            <a:endParaRPr lang="ru-RU" dirty="0"/>
          </a:p>
          <a:p>
            <a:pPr algn="l">
              <a:buFont typeface="+mj-lt"/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14.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Application properties outside of your packaged jar 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application.properties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 and YAML variants).</a:t>
            </a:r>
          </a:p>
          <a:p>
            <a:pPr algn="l">
              <a:buFont typeface="+mj-lt"/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15.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Application properties packaged inside your jar 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application.properties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 and YAML variants).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BAD89-E1C6-42F1-9DB1-30E7B633EE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55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44444"/>
                </a:solidFill>
                <a:effectLst/>
                <a:latin typeface="Open Sans"/>
              </a:rPr>
              <a:t>В </a:t>
            </a:r>
            <a:r>
              <a:rPr lang="ru-RU" b="0" i="0" dirty="0" err="1">
                <a:solidFill>
                  <a:srgbClr val="444444"/>
                </a:solidFill>
                <a:effectLst/>
                <a:latin typeface="Open Sans"/>
              </a:rPr>
              <a:t>Linux</a:t>
            </a:r>
            <a:r>
              <a:rPr lang="ru-RU" b="0" i="0" dirty="0">
                <a:solidFill>
                  <a:srgbClr val="444444"/>
                </a:solidFill>
                <a:effectLst/>
                <a:latin typeface="Open Sans"/>
              </a:rPr>
              <a:t> существует всего три вида прав - право на чтение, запись и выполнение, а также три категории пользователей, к которым они могут применяться - владелец файла, группа файла и все остальные.</a:t>
            </a:r>
            <a:endParaRPr lang="en-US" b="0" i="0" dirty="0">
              <a:solidFill>
                <a:srgbClr val="444444"/>
              </a:solidFill>
              <a:effectLst/>
              <a:latin typeface="Open Sans"/>
            </a:endParaRPr>
          </a:p>
          <a:p>
            <a:endParaRPr lang="en-US" b="0" i="0" dirty="0">
              <a:solidFill>
                <a:srgbClr val="444444"/>
              </a:solidFill>
              <a:effectLst/>
              <a:latin typeface="Open Sans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44444"/>
                </a:solidFill>
                <a:effectLst/>
                <a:latin typeface="inherit"/>
              </a:rPr>
              <a:t>r</a:t>
            </a:r>
            <a:r>
              <a:rPr lang="ru-RU" b="0" i="0" dirty="0">
                <a:solidFill>
                  <a:srgbClr val="444444"/>
                </a:solidFill>
                <a:effectLst/>
                <a:latin typeface="Open Sans"/>
              </a:rPr>
              <a:t> - чтение;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44444"/>
                </a:solidFill>
                <a:effectLst/>
                <a:latin typeface="inherit"/>
              </a:rPr>
              <a:t>w</a:t>
            </a:r>
            <a:r>
              <a:rPr lang="ru-RU" b="0" i="0" dirty="0">
                <a:solidFill>
                  <a:srgbClr val="444444"/>
                </a:solidFill>
                <a:effectLst/>
                <a:latin typeface="Open Sans"/>
              </a:rPr>
              <a:t> - запись;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44444"/>
                </a:solidFill>
                <a:effectLst/>
                <a:latin typeface="inherit"/>
              </a:rPr>
              <a:t>x</a:t>
            </a:r>
            <a:r>
              <a:rPr lang="ru-RU" b="0" i="0" dirty="0">
                <a:solidFill>
                  <a:srgbClr val="444444"/>
                </a:solidFill>
                <a:effectLst/>
                <a:latin typeface="Open Sans"/>
              </a:rPr>
              <a:t> - выполнение;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44444"/>
                </a:solidFill>
                <a:effectLst/>
                <a:latin typeface="inherit"/>
              </a:rPr>
              <a:t>s</a:t>
            </a:r>
            <a:r>
              <a:rPr lang="ru-RU" b="0" i="0" dirty="0">
                <a:solidFill>
                  <a:srgbClr val="444444"/>
                </a:solidFill>
                <a:effectLst/>
                <a:latin typeface="Open Sans"/>
              </a:rPr>
              <a:t> - выполнение  от имени суперпользователя (дополнительный);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BAD89-E1C6-42F1-9DB1-30E7B633EE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1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349517"/>
            <a:ext cx="7632848" cy="1470025"/>
          </a:xfrm>
        </p:spPr>
        <p:txBody>
          <a:bodyPr anchor="b" anchorCtr="0">
            <a:normAutofit/>
          </a:bodyPr>
          <a:lstStyle>
            <a:lvl1pPr algn="l">
              <a:defRPr sz="4500" b="0">
                <a:solidFill>
                  <a:srgbClr val="0A71B9"/>
                </a:solidFill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105292"/>
            <a:ext cx="7632848" cy="132397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 dirty="0"/>
              <a:t>Klõpsake juhtslaidi alapealkirja laadi redigeerimiseks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05.02.2021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  <p:pic>
        <p:nvPicPr>
          <p:cNvPr id="10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232" y="630386"/>
            <a:ext cx="1576192" cy="92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05.02.2021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t-EE"/>
              <a:t>Muutke pealkirja laadi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05.02.2021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38" y="1014834"/>
            <a:ext cx="8229600" cy="1143000"/>
          </a:xfrm>
        </p:spPr>
        <p:txBody>
          <a:bodyPr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t-EE" sz="3500" b="0" kern="1200" dirty="0">
                <a:solidFill>
                  <a:srgbClr val="0A71B9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t-EE" dirty="0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6" y="2388021"/>
            <a:ext cx="8236424" cy="39933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05.02.2021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 dirty="0"/>
          </a:p>
        </p:txBody>
      </p:sp>
      <p:pic>
        <p:nvPicPr>
          <p:cNvPr id="8" name="Picture 12" descr="bcs-koolitus--ilma-taustat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301269"/>
            <a:ext cx="1033520" cy="60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 dirty="0"/>
              <a:t>Redigeeri juhtslaidi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05.02.2021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05.02.2021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 dirty="0"/>
              <a:t>Redigeeri juhtslaidi tekstilaade</a:t>
            </a:r>
          </a:p>
          <a:p>
            <a:pPr lvl="1"/>
            <a:r>
              <a:rPr lang="et-EE" dirty="0"/>
              <a:t>Teine tase</a:t>
            </a:r>
          </a:p>
          <a:p>
            <a:pPr lvl="2"/>
            <a:r>
              <a:rPr lang="et-EE" dirty="0"/>
              <a:t>Kolmas tase</a:t>
            </a:r>
          </a:p>
          <a:p>
            <a:pPr lvl="3"/>
            <a:r>
              <a:rPr lang="et-EE" dirty="0"/>
              <a:t>Neljas tase</a:t>
            </a:r>
          </a:p>
          <a:p>
            <a:pPr lvl="4"/>
            <a:r>
              <a:rPr lang="et-EE" dirty="0"/>
              <a:t>Viies tase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05.02.2021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Muutke pealkirja laadi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05.02.2021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05.02.2021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05.02.2021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t-EE"/>
              <a:t>Muutke pealkirja laadi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t-EE"/>
              <a:t>Pildi lisamiseks klõpsake ikooni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 juhtslaidi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4333-4FC0-4832-B48E-1BB4D6BFA92F}" type="datetimeFigureOut">
              <a:rPr lang="et-EE" smtClean="0"/>
              <a:pPr/>
              <a:t>05.02.2021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t-EE" dirty="0"/>
              <a:t>Muutke pealkirja laadi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/>
              <a:t>Redigeeri juhtslaidi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t-E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34333-4FC0-4832-B48E-1BB4D6BFA92F}" type="datetimeFigureOut">
              <a:rPr lang="et-EE" smtClean="0"/>
              <a:pPr/>
              <a:t>05.02.2021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t-E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6F60-BFF4-453A-BD20-71EF75AA60EA}" type="slidenum">
              <a:rPr lang="et-EE" smtClean="0"/>
              <a:pPr/>
              <a:t>‹#›</a:t>
            </a:fld>
            <a:endParaRPr lang="et-E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500" b="0" kern="1200">
          <a:solidFill>
            <a:srgbClr val="0A71B9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t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632848" cy="1470025"/>
          </a:xfrm>
        </p:spPr>
        <p:txBody>
          <a:bodyPr/>
          <a:lstStyle/>
          <a:p>
            <a:r>
              <a:rPr lang="et-EE" dirty="0"/>
              <a:t>Java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t-EE" dirty="0"/>
              <a:t>Production </a:t>
            </a:r>
            <a:r>
              <a:rPr lang="et-EE" dirty="0" err="1"/>
              <a:t>Deploy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Google </a:t>
            </a:r>
            <a:r>
              <a:rPr lang="et-EE" dirty="0" err="1"/>
              <a:t>Cloud</a:t>
            </a:r>
            <a:endParaRPr lang="et-E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Create</a:t>
            </a:r>
            <a:r>
              <a:rPr lang="et-EE" dirty="0"/>
              <a:t> SQL </a:t>
            </a:r>
            <a:r>
              <a:rPr lang="et-EE" dirty="0" err="1"/>
              <a:t>database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F45028-E17B-4837-874C-B61E37329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2492896"/>
            <a:ext cx="4214225" cy="55630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AA4329-CB18-42C3-912B-946CC9B6D171}"/>
              </a:ext>
            </a:extLst>
          </p:cNvPr>
          <p:cNvSpPr txBox="1"/>
          <p:nvPr/>
        </p:nvSpPr>
        <p:spPr>
          <a:xfrm>
            <a:off x="683568" y="3212976"/>
            <a:ext cx="421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err="1"/>
              <a:t>Choose</a:t>
            </a:r>
            <a:r>
              <a:rPr lang="et-EE" dirty="0"/>
              <a:t> </a:t>
            </a:r>
            <a:r>
              <a:rPr lang="et-EE" dirty="0" err="1"/>
              <a:t>postgresql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27E172-B562-4122-A44B-B60E853F2C66}"/>
              </a:ext>
            </a:extLst>
          </p:cNvPr>
          <p:cNvSpPr/>
          <p:nvPr/>
        </p:nvSpPr>
        <p:spPr>
          <a:xfrm>
            <a:off x="3347864" y="2492896"/>
            <a:ext cx="1514414" cy="4843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5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014834"/>
            <a:ext cx="8348910" cy="541958"/>
          </a:xfrm>
        </p:spPr>
        <p:txBody>
          <a:bodyPr>
            <a:normAutofit fontScale="90000"/>
          </a:bodyPr>
          <a:lstStyle/>
          <a:p>
            <a:r>
              <a:rPr lang="et-EE" dirty="0" err="1"/>
              <a:t>Create</a:t>
            </a:r>
            <a:r>
              <a:rPr lang="et-EE" dirty="0"/>
              <a:t> SQL </a:t>
            </a:r>
            <a:r>
              <a:rPr lang="et-EE" dirty="0" err="1"/>
              <a:t>database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8E95DE-4581-46E7-8488-C23125B5B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234" y="1756411"/>
            <a:ext cx="4491584" cy="50851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118172-1067-4F81-B5C2-3C3F58C9D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800" y="1946261"/>
            <a:ext cx="4334041" cy="490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82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Prepare</a:t>
            </a:r>
            <a:r>
              <a:rPr lang="et-EE" dirty="0"/>
              <a:t> </a:t>
            </a:r>
            <a:r>
              <a:rPr lang="et-EE" dirty="0" err="1"/>
              <a:t>installation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3DF306-5090-409F-8394-0DFC10A6C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708920"/>
            <a:ext cx="8321761" cy="2667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05BEA8-A1FF-4EA3-9720-C55F4EB4927B}"/>
              </a:ext>
            </a:extLst>
          </p:cNvPr>
          <p:cNvSpPr txBox="1"/>
          <p:nvPr/>
        </p:nvSpPr>
        <p:spPr>
          <a:xfrm>
            <a:off x="251520" y="234888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to compute engine and press SSH button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487E33-4998-4B94-A394-A56866B84923}"/>
              </a:ext>
            </a:extLst>
          </p:cNvPr>
          <p:cNvSpPr/>
          <p:nvPr/>
        </p:nvSpPr>
        <p:spPr>
          <a:xfrm>
            <a:off x="7380312" y="2615603"/>
            <a:ext cx="792088" cy="36004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214CF-B382-4847-9CA3-70536523C647}"/>
              </a:ext>
            </a:extLst>
          </p:cNvPr>
          <p:cNvSpPr txBox="1"/>
          <p:nvPr/>
        </p:nvSpPr>
        <p:spPr>
          <a:xfrm>
            <a:off x="442838" y="3212976"/>
            <a:ext cx="5785346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b="1" dirty="0"/>
              <a:t>opened console </a:t>
            </a:r>
            <a:r>
              <a:rPr lang="en-US" dirty="0"/>
              <a:t>give following commands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sudo</a:t>
            </a:r>
            <a:r>
              <a:rPr lang="en-US" dirty="0"/>
              <a:t> apt update</a:t>
            </a:r>
          </a:p>
          <a:p>
            <a:pPr marL="342900" indent="-342900">
              <a:buAutoNum type="arabicParenR"/>
            </a:pPr>
            <a:r>
              <a:rPr lang="en-US" dirty="0" err="1"/>
              <a:t>sudo</a:t>
            </a:r>
            <a:r>
              <a:rPr lang="en-US" dirty="0"/>
              <a:t> apt upgrade</a:t>
            </a:r>
          </a:p>
          <a:p>
            <a:pPr marL="342900" indent="-342900">
              <a:buAutoNum type="arabicParenR"/>
            </a:pPr>
            <a:r>
              <a:rPr lang="en-US" dirty="0" err="1"/>
              <a:t>sudo</a:t>
            </a:r>
            <a:r>
              <a:rPr lang="en-US" dirty="0"/>
              <a:t> apt-get install default-</a:t>
            </a:r>
            <a:r>
              <a:rPr lang="en-US" dirty="0" err="1"/>
              <a:t>jdk</a:t>
            </a: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ru-RU" sz="1100" b="1" i="0" dirty="0">
                <a:solidFill>
                  <a:srgbClr val="313233"/>
                </a:solidFill>
                <a:effectLst/>
                <a:latin typeface="open sans"/>
              </a:rPr>
              <a:t>APT</a:t>
            </a:r>
            <a:r>
              <a:rPr lang="ru-RU" sz="1100" b="0" i="0" dirty="0">
                <a:solidFill>
                  <a:srgbClr val="313233"/>
                </a:solidFill>
                <a:effectLst/>
                <a:latin typeface="open sans"/>
              </a:rPr>
              <a:t> (</a:t>
            </a:r>
            <a:r>
              <a:rPr lang="ru-RU" sz="1100" b="0" i="0" dirty="0" err="1">
                <a:solidFill>
                  <a:srgbClr val="313233"/>
                </a:solidFill>
                <a:effectLst/>
                <a:latin typeface="open sans"/>
              </a:rPr>
              <a:t>Advanced</a:t>
            </a:r>
            <a:r>
              <a:rPr lang="ru-RU" sz="1100" b="0" i="0" dirty="0">
                <a:solidFill>
                  <a:srgbClr val="313233"/>
                </a:solidFill>
                <a:effectLst/>
                <a:latin typeface="open sans"/>
              </a:rPr>
              <a:t> </a:t>
            </a:r>
            <a:r>
              <a:rPr lang="ru-RU" sz="1100" b="0" i="0" dirty="0" err="1">
                <a:solidFill>
                  <a:srgbClr val="313233"/>
                </a:solidFill>
                <a:effectLst/>
                <a:latin typeface="open sans"/>
              </a:rPr>
              <a:t>Package</a:t>
            </a:r>
            <a:r>
              <a:rPr lang="ru-RU" sz="1100" b="0" i="0" dirty="0">
                <a:solidFill>
                  <a:srgbClr val="313233"/>
                </a:solidFill>
                <a:effectLst/>
                <a:latin typeface="open sans"/>
              </a:rPr>
              <a:t> </a:t>
            </a:r>
            <a:r>
              <a:rPr lang="ru-RU" sz="1100" b="0" i="0" dirty="0" err="1">
                <a:solidFill>
                  <a:srgbClr val="313233"/>
                </a:solidFill>
                <a:effectLst/>
                <a:latin typeface="open sans"/>
              </a:rPr>
              <a:t>Tool</a:t>
            </a:r>
            <a:r>
              <a:rPr lang="ru-RU" sz="1100" b="0" i="0" dirty="0">
                <a:solidFill>
                  <a:srgbClr val="313233"/>
                </a:solidFill>
                <a:effectLst/>
                <a:latin typeface="open sans"/>
              </a:rPr>
              <a:t>) — инструмент командной строки для взаимодействия с системой управления пакетами.</a:t>
            </a:r>
            <a:r>
              <a:rPr lang="en-US" sz="1100" b="0" i="0" dirty="0">
                <a:solidFill>
                  <a:srgbClr val="313233"/>
                </a:solidFill>
                <a:effectLst/>
                <a:latin typeface="open sans"/>
              </a:rPr>
              <a:t> </a:t>
            </a:r>
            <a:r>
              <a:rPr lang="ru-RU" sz="1100" b="0" i="0" dirty="0">
                <a:solidFill>
                  <a:srgbClr val="313233"/>
                </a:solidFill>
                <a:effectLst/>
                <a:latin typeface="open sans"/>
              </a:rPr>
              <a:t>Вы можете использовать его для поиска и установки новых пакетов, обновления пакетов, удаления пакетов и т.д.</a:t>
            </a:r>
          </a:p>
          <a:p>
            <a:endParaRPr lang="ru-RU" sz="1100" dirty="0">
              <a:solidFill>
                <a:srgbClr val="313233"/>
              </a:solidFill>
              <a:latin typeface="open sans"/>
            </a:endParaRPr>
          </a:p>
          <a:p>
            <a:r>
              <a:rPr lang="ru-RU" sz="1100" b="1" i="0" dirty="0" err="1">
                <a:solidFill>
                  <a:srgbClr val="313233"/>
                </a:solidFill>
                <a:effectLst/>
                <a:latin typeface="open sans"/>
              </a:rPr>
              <a:t>Apt</a:t>
            </a:r>
            <a:r>
              <a:rPr lang="ru-RU" sz="1100" b="0" i="0" dirty="0">
                <a:solidFill>
                  <a:srgbClr val="313233"/>
                </a:solidFill>
                <a:effectLst/>
                <a:latin typeface="open sans"/>
              </a:rPr>
              <a:t> фактически работает с базой данных доступных пакетов. Если база данных не обновляется, система не будет знать, имеются ли новые пакеты. Вот почему обновление репозитория должно быть первым, что нужно сделать в любой </a:t>
            </a:r>
            <a:r>
              <a:rPr lang="ru-RU" sz="1100" b="1" i="0" dirty="0" err="1">
                <a:solidFill>
                  <a:srgbClr val="313233"/>
                </a:solidFill>
                <a:effectLst/>
                <a:latin typeface="open sans"/>
              </a:rPr>
              <a:t>Linux</a:t>
            </a:r>
            <a:r>
              <a:rPr lang="ru-RU" sz="1100" b="0" i="0" dirty="0">
                <a:solidFill>
                  <a:srgbClr val="313233"/>
                </a:solidFill>
                <a:effectLst/>
                <a:latin typeface="open sans"/>
              </a:rPr>
              <a:t>-системе после установки.</a:t>
            </a:r>
          </a:p>
          <a:p>
            <a:endParaRPr lang="ru-RU" sz="1100" dirty="0">
              <a:solidFill>
                <a:srgbClr val="313233"/>
              </a:solidFill>
              <a:latin typeface="open sans"/>
            </a:endParaRPr>
          </a:p>
          <a:p>
            <a:r>
              <a:rPr lang="ru-RU" sz="1100" b="0" i="0" dirty="0">
                <a:solidFill>
                  <a:srgbClr val="313233"/>
                </a:solidFill>
                <a:effectLst/>
                <a:latin typeface="open sans"/>
              </a:rPr>
              <a:t>После обновления базы данных пакетов вы можете обновить установленные пакеты </a:t>
            </a:r>
            <a:r>
              <a:rPr lang="en-US" sz="1100" b="0" i="0" dirty="0">
                <a:solidFill>
                  <a:srgbClr val="313233"/>
                </a:solidFill>
                <a:effectLst/>
                <a:latin typeface="open sans"/>
              </a:rPr>
              <a:t>upgrade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686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t-EE" dirty="0" err="1"/>
              <a:t>Upload</a:t>
            </a:r>
            <a:r>
              <a:rPr lang="et-EE" dirty="0"/>
              <a:t> .</a:t>
            </a:r>
            <a:r>
              <a:rPr lang="et-EE" dirty="0" err="1"/>
              <a:t>jar</a:t>
            </a:r>
            <a:r>
              <a:rPr lang="et-EE" dirty="0"/>
              <a:t> </a:t>
            </a:r>
            <a:r>
              <a:rPr lang="et-EE" dirty="0" err="1"/>
              <a:t>file</a:t>
            </a:r>
            <a:r>
              <a:rPr lang="en-US" dirty="0"/>
              <a:t> </a:t>
            </a:r>
            <a:r>
              <a:rPr lang="ru-RU" dirty="0"/>
              <a:t>из консоли, которую открыл браузер при нажатии кнопки </a:t>
            </a:r>
            <a:r>
              <a:rPr lang="en-US" dirty="0"/>
              <a:t>SSH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8C583-8A7B-40F2-A20D-10E86D8CA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348880"/>
            <a:ext cx="3421677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60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t-EE" dirty="0" err="1"/>
              <a:t>Add</a:t>
            </a:r>
            <a:r>
              <a:rPr lang="et-EE" dirty="0"/>
              <a:t> </a:t>
            </a:r>
            <a:r>
              <a:rPr lang="et-EE" dirty="0" err="1"/>
              <a:t>application.properties</a:t>
            </a:r>
            <a:r>
              <a:rPr lang="et-EE" dirty="0"/>
              <a:t> </a:t>
            </a:r>
            <a:r>
              <a:rPr lang="et-EE" dirty="0" err="1"/>
              <a:t>file</a:t>
            </a:r>
            <a:br>
              <a:rPr lang="ru-RU" dirty="0"/>
            </a:br>
            <a:r>
              <a:rPr lang="ru-RU" dirty="0"/>
              <a:t>залить через консоль</a:t>
            </a:r>
            <a:r>
              <a:rPr lang="en-US" dirty="0"/>
              <a:t>, </a:t>
            </a:r>
            <a:r>
              <a:rPr lang="ru-RU" dirty="0"/>
              <a:t>потом из консоли редактировать этот файл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84FC94-AA30-4575-8C1A-04FDF049F7BD}"/>
              </a:ext>
            </a:extLst>
          </p:cNvPr>
          <p:cNvSpPr txBox="1"/>
          <p:nvPr/>
        </p:nvSpPr>
        <p:spPr>
          <a:xfrm>
            <a:off x="442838" y="2276872"/>
            <a:ext cx="73695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i="1" dirty="0" err="1"/>
              <a:t>Insert</a:t>
            </a:r>
            <a:r>
              <a:rPr lang="et-EE" i="1" dirty="0"/>
              <a:t> </a:t>
            </a:r>
            <a:r>
              <a:rPr lang="et-EE" i="1" dirty="0" err="1"/>
              <a:t>command</a:t>
            </a:r>
            <a:r>
              <a:rPr lang="ru-RU" i="1" dirty="0"/>
              <a:t> (в консоли)</a:t>
            </a:r>
            <a:r>
              <a:rPr lang="et-EE" i="1" dirty="0"/>
              <a:t>:</a:t>
            </a:r>
            <a:r>
              <a:rPr lang="en-US" b="1" i="1" dirty="0" err="1"/>
              <a:t>sudo</a:t>
            </a:r>
            <a:r>
              <a:rPr lang="en-US" b="1" i="1" dirty="0"/>
              <a:t> </a:t>
            </a:r>
            <a:r>
              <a:rPr lang="et-EE" b="1" i="1" dirty="0" err="1"/>
              <a:t>vim</a:t>
            </a:r>
            <a:r>
              <a:rPr lang="et-EE" b="1" i="1" dirty="0"/>
              <a:t> </a:t>
            </a:r>
            <a:r>
              <a:rPr lang="et-EE" b="1" i="1" dirty="0" err="1"/>
              <a:t>application.properties</a:t>
            </a:r>
            <a:endParaRPr lang="et-EE" b="1" i="1" dirty="0"/>
          </a:p>
          <a:p>
            <a:r>
              <a:rPr lang="et-EE" i="1" dirty="0"/>
              <a:t>Press: </a:t>
            </a:r>
            <a:r>
              <a:rPr lang="et-EE" b="1" i="1" dirty="0"/>
              <a:t>i</a:t>
            </a:r>
          </a:p>
          <a:p>
            <a:r>
              <a:rPr lang="et-EE" i="1" dirty="0" err="1"/>
              <a:t>Paste</a:t>
            </a:r>
            <a:r>
              <a:rPr lang="et-EE" i="1" dirty="0"/>
              <a:t> </a:t>
            </a:r>
            <a:r>
              <a:rPr lang="et-EE" i="1" dirty="0" err="1"/>
              <a:t>application.properties</a:t>
            </a:r>
            <a:r>
              <a:rPr lang="et-EE" i="1" dirty="0"/>
              <a:t> </a:t>
            </a:r>
            <a:r>
              <a:rPr lang="et-EE" i="1" dirty="0" err="1"/>
              <a:t>content</a:t>
            </a:r>
            <a:r>
              <a:rPr lang="et-EE" i="1" dirty="0"/>
              <a:t>:</a:t>
            </a:r>
            <a:endParaRPr lang="ru-RU" i="1" dirty="0"/>
          </a:p>
          <a:p>
            <a:endParaRPr lang="et-EE" i="1" dirty="0"/>
          </a:p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JetBrains Mono"/>
              </a:rPr>
              <a:t>server.port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80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3080"/>
                </a:solidFill>
                <a:effectLst/>
                <a:latin typeface="JetBrains Mono"/>
              </a:rPr>
              <a:t>spring.datasource.url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jdbc:postgresql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://</a:t>
            </a:r>
            <a:r>
              <a:rPr kumimoji="0" lang="et-EE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YOUR_SQL_IP_HERE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postgres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//</a:t>
            </a:r>
            <a:r>
              <a:rPr lang="en-US" altLang="en-US" dirty="0" err="1">
                <a:solidFill>
                  <a:srgbClr val="067D17"/>
                </a:solidFill>
                <a:latin typeface="JetBrains Mono"/>
              </a:rPr>
              <a:t>ip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 </a:t>
            </a:r>
            <a:r>
              <a:rPr lang="ru-RU" altLang="en-US" dirty="0">
                <a:solidFill>
                  <a:srgbClr val="067D17"/>
                </a:solidFill>
                <a:latin typeface="JetBrains Mono"/>
              </a:rPr>
              <a:t>берётся из консоли 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google cloud </a:t>
            </a:r>
            <a:r>
              <a:rPr lang="ru-RU" altLang="en-US" dirty="0">
                <a:solidFill>
                  <a:srgbClr val="067D17"/>
                </a:solidFill>
                <a:latin typeface="JetBrains Mono"/>
              </a:rPr>
              <a:t>из самой </a:t>
            </a:r>
            <a:r>
              <a:rPr lang="en-US" altLang="en-US" dirty="0" err="1">
                <a:solidFill>
                  <a:srgbClr val="067D17"/>
                </a:solidFill>
                <a:latin typeface="JetBrains Mono"/>
              </a:rPr>
              <a:t>sql</a:t>
            </a:r>
            <a:r>
              <a:rPr lang="en-US" altLang="en-US" dirty="0">
                <a:solidFill>
                  <a:srgbClr val="067D17"/>
                </a:solidFill>
                <a:latin typeface="JetBrains Mono"/>
              </a:rPr>
              <a:t>-</a:t>
            </a:r>
            <a:r>
              <a:rPr lang="ru-RU" altLang="en-US" dirty="0">
                <a:solidFill>
                  <a:srgbClr val="067D17"/>
                </a:solidFill>
                <a:latin typeface="JetBrains Mono"/>
              </a:rPr>
              <a:t>базы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JetBrains Mono"/>
              </a:rPr>
              <a:t>spring.datasource.username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postgres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JetBrains Mono"/>
              </a:rPr>
              <a:t>spring.datasource.password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t-EE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SQL_PASSWORD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JetBrains Mono"/>
              </a:rPr>
              <a:t>spring.datasource.driver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3080"/>
                </a:solidFill>
                <a:effectLst/>
                <a:latin typeface="JetBrains Mono"/>
              </a:rPr>
              <a:t>-class-name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org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postgresql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Driver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t-EE" i="1" dirty="0"/>
          </a:p>
          <a:p>
            <a:r>
              <a:rPr lang="et-EE" i="1" dirty="0"/>
              <a:t>Press: </a:t>
            </a:r>
            <a:r>
              <a:rPr lang="et-EE" b="1" i="1" dirty="0" err="1"/>
              <a:t>esc</a:t>
            </a:r>
            <a:endParaRPr lang="et-EE" b="1" i="1" dirty="0"/>
          </a:p>
          <a:p>
            <a:r>
              <a:rPr lang="et-EE" i="1" dirty="0"/>
              <a:t>Press: </a:t>
            </a:r>
            <a:r>
              <a:rPr lang="et-EE" b="1" i="1" dirty="0"/>
              <a:t>:</a:t>
            </a:r>
            <a:r>
              <a:rPr lang="et-EE" b="1" i="1" dirty="0" err="1"/>
              <a:t>wq</a:t>
            </a:r>
            <a:endParaRPr lang="et-EE" b="1" i="1" dirty="0"/>
          </a:p>
          <a:p>
            <a:r>
              <a:rPr lang="et-EE" i="1" dirty="0"/>
              <a:t>Press: </a:t>
            </a:r>
            <a:r>
              <a:rPr lang="et-EE" b="1" i="1" dirty="0"/>
              <a:t>Enter</a:t>
            </a:r>
          </a:p>
          <a:p>
            <a:endParaRPr lang="et-EE" i="1" dirty="0"/>
          </a:p>
        </p:txBody>
      </p:sp>
    </p:spTree>
    <p:extLst>
      <p:ext uri="{BB962C8B-B14F-4D97-AF65-F5344CB8AC3E}">
        <p14:creationId xmlns:p14="http://schemas.microsoft.com/office/powerpoint/2010/main" val="4251540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Run</a:t>
            </a:r>
            <a:r>
              <a:rPr lang="et-EE" dirty="0"/>
              <a:t> .</a:t>
            </a:r>
            <a:r>
              <a:rPr lang="et-EE" dirty="0" err="1"/>
              <a:t>jar</a:t>
            </a:r>
            <a:r>
              <a:rPr lang="et-EE" dirty="0"/>
              <a:t> </a:t>
            </a:r>
            <a:r>
              <a:rPr lang="et-EE" dirty="0" err="1"/>
              <a:t>file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84FC94-AA30-4575-8C1A-04FDF049F7BD}"/>
              </a:ext>
            </a:extLst>
          </p:cNvPr>
          <p:cNvSpPr txBox="1"/>
          <p:nvPr/>
        </p:nvSpPr>
        <p:spPr>
          <a:xfrm>
            <a:off x="442838" y="2276872"/>
            <a:ext cx="73695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err="1"/>
              <a:t>Run</a:t>
            </a:r>
            <a:r>
              <a:rPr lang="et-EE" dirty="0"/>
              <a:t> </a:t>
            </a:r>
            <a:r>
              <a:rPr lang="et-EE" dirty="0" err="1"/>
              <a:t>commands</a:t>
            </a:r>
            <a:r>
              <a:rPr lang="et-EE" dirty="0"/>
              <a:t>:</a:t>
            </a:r>
            <a:r>
              <a:rPr lang="ru-RU" dirty="0"/>
              <a:t> (</a:t>
            </a:r>
            <a:r>
              <a:rPr lang="en-US" dirty="0"/>
              <a:t>ls – </a:t>
            </a:r>
            <a:r>
              <a:rPr lang="ru-RU" dirty="0"/>
              <a:t>покажет все файлы)</a:t>
            </a:r>
            <a:endParaRPr lang="et-EE" dirty="0"/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</a:t>
            </a:r>
            <a:r>
              <a:rPr lang="et-EE" dirty="0" err="1"/>
              <a:t>chmod</a:t>
            </a:r>
            <a:r>
              <a:rPr lang="et-EE" dirty="0"/>
              <a:t> +x my_jar_file.jar</a:t>
            </a:r>
            <a:r>
              <a:rPr lang="ru-RU" dirty="0"/>
              <a:t> (разрешает </a:t>
            </a:r>
            <a:r>
              <a:rPr lang="en-US" dirty="0"/>
              <a:t>execute, </a:t>
            </a:r>
            <a:r>
              <a:rPr lang="ru-RU" dirty="0"/>
              <a:t>файл </a:t>
            </a:r>
            <a:r>
              <a:rPr lang="en-US" dirty="0"/>
              <a:t>jar </a:t>
            </a:r>
            <a:r>
              <a:rPr lang="ru-RU" dirty="0"/>
              <a:t>станет зелёным)</a:t>
            </a:r>
            <a:endParaRPr lang="et-EE" dirty="0"/>
          </a:p>
          <a:p>
            <a:pPr marL="342900" indent="-342900">
              <a:buAutoNum type="arabicParenR"/>
            </a:pPr>
            <a:r>
              <a:rPr lang="et-EE" dirty="0"/>
              <a:t>Test </a:t>
            </a:r>
            <a:r>
              <a:rPr lang="et-EE" dirty="0" err="1"/>
              <a:t>that</a:t>
            </a:r>
            <a:r>
              <a:rPr lang="et-EE" dirty="0"/>
              <a:t> </a:t>
            </a:r>
            <a:r>
              <a:rPr lang="et-EE" dirty="0" err="1"/>
              <a:t>everything</a:t>
            </a:r>
            <a:r>
              <a:rPr lang="et-EE" dirty="0"/>
              <a:t> </a:t>
            </a:r>
            <a:r>
              <a:rPr lang="et-EE" dirty="0" err="1"/>
              <a:t>works</a:t>
            </a:r>
            <a:r>
              <a:rPr lang="et-EE" dirty="0"/>
              <a:t> </a:t>
            </a:r>
            <a:r>
              <a:rPr lang="et-EE" dirty="0" err="1"/>
              <a:t>with</a:t>
            </a:r>
            <a:r>
              <a:rPr lang="et-EE" dirty="0"/>
              <a:t> </a:t>
            </a:r>
            <a:r>
              <a:rPr lang="et-EE" dirty="0" err="1"/>
              <a:t>command</a:t>
            </a:r>
            <a:r>
              <a:rPr lang="et-EE" dirty="0"/>
              <a:t>: </a:t>
            </a:r>
            <a:r>
              <a:rPr lang="et-EE" dirty="0" err="1"/>
              <a:t>sudo</a:t>
            </a:r>
            <a:r>
              <a:rPr lang="et-EE" dirty="0"/>
              <a:t> </a:t>
            </a:r>
            <a:r>
              <a:rPr lang="et-EE" dirty="0" err="1"/>
              <a:t>java</a:t>
            </a:r>
            <a:r>
              <a:rPr lang="et-EE" dirty="0"/>
              <a:t> –</a:t>
            </a:r>
            <a:r>
              <a:rPr lang="et-EE" dirty="0" err="1"/>
              <a:t>jar</a:t>
            </a:r>
            <a:r>
              <a:rPr lang="et-EE" dirty="0"/>
              <a:t> my_jar_file.jar</a:t>
            </a:r>
          </a:p>
          <a:p>
            <a:r>
              <a:rPr lang="et-EE" dirty="0"/>
              <a:t>2.1) </a:t>
            </a:r>
            <a:r>
              <a:rPr lang="et-EE" dirty="0" err="1"/>
              <a:t>Open</a:t>
            </a:r>
            <a:r>
              <a:rPr lang="et-EE" dirty="0"/>
              <a:t> (in </a:t>
            </a:r>
            <a:r>
              <a:rPr lang="et-EE" dirty="0" err="1"/>
              <a:t>browser</a:t>
            </a:r>
            <a:r>
              <a:rPr lang="et-EE" dirty="0"/>
              <a:t>) </a:t>
            </a:r>
            <a:r>
              <a:rPr lang="et-EE" b="1" dirty="0"/>
              <a:t>http://</a:t>
            </a:r>
            <a:r>
              <a:rPr lang="et-EE" b="1" dirty="0">
                <a:solidFill>
                  <a:srgbClr val="FF0000"/>
                </a:solidFill>
              </a:rPr>
              <a:t>your_vm_ip</a:t>
            </a:r>
          </a:p>
          <a:p>
            <a:r>
              <a:rPr lang="et-EE" dirty="0"/>
              <a:t>2.2) </a:t>
            </a:r>
            <a:r>
              <a:rPr lang="et-EE" dirty="0" err="1"/>
              <a:t>Use</a:t>
            </a:r>
            <a:r>
              <a:rPr lang="et-EE" dirty="0"/>
              <a:t> </a:t>
            </a:r>
            <a:r>
              <a:rPr lang="et-EE" b="1" dirty="0" err="1"/>
              <a:t>ctrl+c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quit</a:t>
            </a:r>
            <a:r>
              <a:rPr lang="et-EE" dirty="0"/>
              <a:t> </a:t>
            </a:r>
            <a:r>
              <a:rPr lang="et-EE" dirty="0" err="1"/>
              <a:t>running</a:t>
            </a:r>
            <a:r>
              <a:rPr lang="et-EE" dirty="0"/>
              <a:t> </a:t>
            </a:r>
            <a:r>
              <a:rPr lang="et-EE" dirty="0" err="1"/>
              <a:t>program</a:t>
            </a:r>
            <a:endParaRPr lang="et-EE" dirty="0"/>
          </a:p>
          <a:p>
            <a:r>
              <a:rPr lang="et-EE" dirty="0"/>
              <a:t>3) Test </a:t>
            </a:r>
            <a:r>
              <a:rPr lang="et-EE" dirty="0" err="1"/>
              <a:t>that</a:t>
            </a:r>
            <a:r>
              <a:rPr lang="et-EE" dirty="0"/>
              <a:t> </a:t>
            </a:r>
            <a:r>
              <a:rPr lang="et-EE" dirty="0" err="1"/>
              <a:t>everything</a:t>
            </a:r>
            <a:r>
              <a:rPr lang="et-EE" dirty="0"/>
              <a:t> </a:t>
            </a:r>
            <a:r>
              <a:rPr lang="et-EE" dirty="0" err="1"/>
              <a:t>works</a:t>
            </a:r>
            <a:r>
              <a:rPr lang="et-EE" dirty="0"/>
              <a:t> </a:t>
            </a:r>
            <a:r>
              <a:rPr lang="et-EE" dirty="0" err="1"/>
              <a:t>with</a:t>
            </a:r>
            <a:r>
              <a:rPr lang="et-EE" dirty="0"/>
              <a:t> </a:t>
            </a:r>
            <a:r>
              <a:rPr lang="et-EE" dirty="0" err="1"/>
              <a:t>command</a:t>
            </a:r>
            <a:r>
              <a:rPr lang="et-EE" dirty="0"/>
              <a:t>: </a:t>
            </a:r>
            <a:r>
              <a:rPr lang="et-EE" dirty="0" err="1"/>
              <a:t>sudo</a:t>
            </a:r>
            <a:r>
              <a:rPr lang="et-EE" dirty="0"/>
              <a:t> ./my_jar_file.jar</a:t>
            </a:r>
          </a:p>
          <a:p>
            <a:r>
              <a:rPr lang="et-EE" dirty="0"/>
              <a:t>3.1) </a:t>
            </a:r>
            <a:r>
              <a:rPr lang="et-EE" dirty="0" err="1"/>
              <a:t>Open</a:t>
            </a:r>
            <a:r>
              <a:rPr lang="et-EE" dirty="0"/>
              <a:t> (in </a:t>
            </a:r>
            <a:r>
              <a:rPr lang="et-EE" dirty="0" err="1"/>
              <a:t>browser</a:t>
            </a:r>
            <a:r>
              <a:rPr lang="et-EE" dirty="0"/>
              <a:t>) </a:t>
            </a:r>
            <a:r>
              <a:rPr lang="et-EE" b="1" dirty="0"/>
              <a:t>http://</a:t>
            </a:r>
            <a:r>
              <a:rPr lang="et-EE" b="1" dirty="0">
                <a:solidFill>
                  <a:srgbClr val="FF0000"/>
                </a:solidFill>
              </a:rPr>
              <a:t>your_vm_ip</a:t>
            </a:r>
          </a:p>
          <a:p>
            <a:r>
              <a:rPr lang="et-EE" dirty="0"/>
              <a:t>3.2) </a:t>
            </a:r>
            <a:r>
              <a:rPr lang="et-EE" dirty="0" err="1"/>
              <a:t>Use</a:t>
            </a:r>
            <a:r>
              <a:rPr lang="et-EE" dirty="0"/>
              <a:t> </a:t>
            </a:r>
            <a:r>
              <a:rPr lang="et-EE" dirty="0" err="1"/>
              <a:t>ctrl+c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quit</a:t>
            </a:r>
            <a:r>
              <a:rPr lang="et-EE" dirty="0"/>
              <a:t> </a:t>
            </a:r>
            <a:r>
              <a:rPr lang="et-EE" dirty="0" err="1"/>
              <a:t>running</a:t>
            </a:r>
            <a:r>
              <a:rPr lang="et-EE" dirty="0"/>
              <a:t> programm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rm loginregform-0.0.1-SNAPSHOT.jar </a:t>
            </a:r>
            <a:r>
              <a:rPr lang="ru-RU" dirty="0"/>
              <a:t>стереть файл</a:t>
            </a:r>
          </a:p>
          <a:p>
            <a:r>
              <a:rPr lang="en-US" dirty="0"/>
              <a:t>mv loginregform-0.0.1-SNAPSHOT_\(1\).jar loginregform.jar</a:t>
            </a:r>
            <a:r>
              <a:rPr lang="ru-RU" dirty="0"/>
              <a:t> переименовать файл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182826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Make</a:t>
            </a:r>
            <a:r>
              <a:rPr lang="et-EE" dirty="0"/>
              <a:t> </a:t>
            </a:r>
            <a:r>
              <a:rPr lang="et-EE" dirty="0" err="1"/>
              <a:t>daemon</a:t>
            </a:r>
            <a:r>
              <a:rPr lang="et-EE" dirty="0"/>
              <a:t> </a:t>
            </a:r>
            <a:r>
              <a:rPr lang="et-EE" dirty="0" err="1"/>
              <a:t>process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84FC94-AA30-4575-8C1A-04FDF049F7BD}"/>
              </a:ext>
            </a:extLst>
          </p:cNvPr>
          <p:cNvSpPr txBox="1"/>
          <p:nvPr/>
        </p:nvSpPr>
        <p:spPr>
          <a:xfrm>
            <a:off x="442838" y="2276872"/>
            <a:ext cx="736952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dirty="0" err="1"/>
              <a:t>Run</a:t>
            </a:r>
            <a:r>
              <a:rPr lang="et-EE" dirty="0"/>
              <a:t> </a:t>
            </a:r>
            <a:r>
              <a:rPr lang="et-EE" dirty="0" err="1"/>
              <a:t>commands</a:t>
            </a:r>
            <a:r>
              <a:rPr lang="et-EE" dirty="0"/>
              <a:t>:</a:t>
            </a:r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</a:t>
            </a:r>
            <a:r>
              <a:rPr lang="et-EE" dirty="0" err="1"/>
              <a:t>ln</a:t>
            </a:r>
            <a:r>
              <a:rPr lang="et-EE" dirty="0"/>
              <a:t> –s </a:t>
            </a:r>
            <a:r>
              <a:rPr lang="et-EE" dirty="0" err="1"/>
              <a:t>home</a:t>
            </a:r>
            <a:r>
              <a:rPr lang="et-EE" dirty="0"/>
              <a:t>/</a:t>
            </a:r>
            <a:r>
              <a:rPr lang="et-EE" b="1" dirty="0">
                <a:solidFill>
                  <a:srgbClr val="FF0000"/>
                </a:solidFill>
              </a:rPr>
              <a:t>USER_NAME</a:t>
            </a:r>
            <a:r>
              <a:rPr lang="et-EE" dirty="0"/>
              <a:t>/</a:t>
            </a:r>
            <a:r>
              <a:rPr lang="et-EE" dirty="0">
                <a:solidFill>
                  <a:srgbClr val="FF0000"/>
                </a:solidFill>
              </a:rPr>
              <a:t>JAR</a:t>
            </a:r>
            <a:r>
              <a:rPr lang="et-EE" b="1" dirty="0">
                <a:solidFill>
                  <a:srgbClr val="FF0000"/>
                </a:solidFill>
              </a:rPr>
              <a:t>_NAME.jar</a:t>
            </a:r>
            <a:r>
              <a:rPr lang="et-EE" dirty="0"/>
              <a:t> /etc/</a:t>
            </a:r>
            <a:r>
              <a:rPr lang="et-EE" dirty="0" err="1"/>
              <a:t>init.d</a:t>
            </a:r>
            <a:r>
              <a:rPr lang="et-EE" dirty="0"/>
              <a:t>/</a:t>
            </a:r>
            <a:r>
              <a:rPr lang="et-EE" b="1" dirty="0" err="1">
                <a:solidFill>
                  <a:srgbClr val="FF0000"/>
                </a:solidFill>
              </a:rPr>
              <a:t>app_name</a:t>
            </a:r>
            <a:endParaRPr lang="en-US" b="1" dirty="0">
              <a:solidFill>
                <a:srgbClr val="FF0000"/>
              </a:solidFill>
            </a:endParaRPr>
          </a:p>
          <a:p>
            <a:pPr marL="800100" lvl="1" indent="-342900">
              <a:buAutoNum type="arabicParenR"/>
            </a:pPr>
            <a:r>
              <a:rPr lang="ru-RU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создание ссылки на файл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–s: make symbolic=soft link instead of hard link</a:t>
            </a:r>
          </a:p>
          <a:p>
            <a:pPr marL="800100" lvl="1" indent="-342900">
              <a:buAutoNum type="arabicParenR"/>
            </a:pP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Hard link </a:t>
            </a:r>
            <a:r>
              <a:rPr lang="ru-RU" sz="1200" dirty="0">
                <a:solidFill>
                  <a:srgbClr val="000000"/>
                </a:solidFill>
                <a:latin typeface="Verdana" panose="020B0604030504040204" pitchFamily="34" charset="0"/>
              </a:rPr>
              <a:t>меняется если например целевой файл перемещается</a:t>
            </a:r>
            <a:endParaRPr lang="et-EE" sz="1200" b="1" dirty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</a:t>
            </a:r>
            <a:r>
              <a:rPr lang="et-EE" dirty="0" err="1"/>
              <a:t>chown</a:t>
            </a:r>
            <a:r>
              <a:rPr lang="et-EE" dirty="0"/>
              <a:t> </a:t>
            </a:r>
            <a:r>
              <a:rPr lang="et-EE" dirty="0" err="1"/>
              <a:t>root:root</a:t>
            </a:r>
            <a:r>
              <a:rPr lang="et-EE" dirty="0"/>
              <a:t> </a:t>
            </a:r>
            <a:r>
              <a:rPr lang="et-EE" b="1" dirty="0">
                <a:solidFill>
                  <a:srgbClr val="FF0000"/>
                </a:solidFill>
              </a:rPr>
              <a:t>JAR_NAME.jar</a:t>
            </a:r>
            <a:endParaRPr lang="ru-RU" b="1" dirty="0">
              <a:solidFill>
                <a:srgbClr val="FF0000"/>
              </a:solidFill>
            </a:endParaRPr>
          </a:p>
          <a:p>
            <a:pPr marL="800100" lvl="1" indent="-342900">
              <a:buAutoNum type="arabicParenR"/>
            </a:pPr>
            <a:r>
              <a:rPr lang="ru-RU" sz="1200" b="0" i="0" dirty="0">
                <a:solidFill>
                  <a:srgbClr val="1C1717"/>
                </a:solidFill>
                <a:effectLst/>
                <a:latin typeface="Helvetica Neue"/>
              </a:rPr>
              <a:t>Команда </a:t>
            </a:r>
            <a:r>
              <a:rPr lang="ru-RU" sz="1200" b="1" i="0" dirty="0" err="1">
                <a:solidFill>
                  <a:srgbClr val="1C1717"/>
                </a:solidFill>
                <a:effectLst/>
                <a:latin typeface="Helvetica Neue"/>
              </a:rPr>
              <a:t>chown</a:t>
            </a:r>
            <a:r>
              <a:rPr lang="ru-RU" sz="1200" b="0" i="0" dirty="0">
                <a:solidFill>
                  <a:srgbClr val="1C1717"/>
                </a:solidFill>
                <a:effectLst/>
                <a:latin typeface="Helvetica Neue"/>
              </a:rPr>
              <a:t> используется для изменения владельца файла или группы</a:t>
            </a:r>
            <a:endParaRPr lang="et-EE" sz="1200" b="1" dirty="0">
              <a:solidFill>
                <a:srgbClr val="FF0000"/>
              </a:solidFill>
            </a:endParaRPr>
          </a:p>
          <a:p>
            <a:pPr marL="342900" indent="-342900">
              <a:buAutoNum type="arabicParenR"/>
            </a:pPr>
            <a:endParaRPr lang="et-EE" dirty="0">
              <a:solidFill>
                <a:srgbClr val="FF0000"/>
              </a:solidFill>
            </a:endParaRPr>
          </a:p>
          <a:p>
            <a:r>
              <a:rPr lang="et-EE" dirty="0" err="1"/>
              <a:t>Run</a:t>
            </a:r>
            <a:r>
              <a:rPr lang="et-EE" dirty="0"/>
              <a:t> </a:t>
            </a:r>
            <a:r>
              <a:rPr lang="et-EE" dirty="0" err="1"/>
              <a:t>your</a:t>
            </a:r>
            <a:r>
              <a:rPr lang="et-EE" dirty="0"/>
              <a:t> </a:t>
            </a:r>
            <a:r>
              <a:rPr lang="et-EE" dirty="0" err="1"/>
              <a:t>service</a:t>
            </a:r>
            <a:r>
              <a:rPr lang="et-EE" dirty="0"/>
              <a:t> </a:t>
            </a:r>
            <a:r>
              <a:rPr lang="et-EE" dirty="0" err="1"/>
              <a:t>with</a:t>
            </a:r>
            <a:r>
              <a:rPr lang="et-EE" dirty="0"/>
              <a:t>: </a:t>
            </a:r>
            <a:r>
              <a:rPr lang="et-EE" b="1" dirty="0" err="1"/>
              <a:t>sudo</a:t>
            </a:r>
            <a:r>
              <a:rPr lang="et-EE" dirty="0"/>
              <a:t> </a:t>
            </a:r>
            <a:r>
              <a:rPr lang="et-EE" b="1" dirty="0"/>
              <a:t>/etc/</a:t>
            </a:r>
            <a:r>
              <a:rPr lang="et-EE" b="1" dirty="0" err="1"/>
              <a:t>init.d</a:t>
            </a:r>
            <a:r>
              <a:rPr lang="et-EE" b="1" dirty="0"/>
              <a:t>/</a:t>
            </a:r>
            <a:r>
              <a:rPr lang="et-EE" b="1" dirty="0" err="1">
                <a:solidFill>
                  <a:srgbClr val="FF0000"/>
                </a:solidFill>
              </a:rPr>
              <a:t>app_name</a:t>
            </a:r>
            <a:r>
              <a:rPr lang="et-EE" b="1" dirty="0">
                <a:solidFill>
                  <a:srgbClr val="FF0000"/>
                </a:solidFill>
              </a:rPr>
              <a:t> </a:t>
            </a:r>
            <a:r>
              <a:rPr lang="et-EE" b="1" dirty="0"/>
              <a:t>start</a:t>
            </a:r>
          </a:p>
          <a:p>
            <a:r>
              <a:rPr lang="et-EE" dirty="0" err="1"/>
              <a:t>Stop</a:t>
            </a:r>
            <a:r>
              <a:rPr lang="et-EE" dirty="0"/>
              <a:t> </a:t>
            </a:r>
            <a:r>
              <a:rPr lang="et-EE" dirty="0" err="1"/>
              <a:t>your</a:t>
            </a:r>
            <a:r>
              <a:rPr lang="et-EE" dirty="0"/>
              <a:t> </a:t>
            </a:r>
            <a:r>
              <a:rPr lang="et-EE" dirty="0" err="1"/>
              <a:t>service</a:t>
            </a:r>
            <a:r>
              <a:rPr lang="et-EE" dirty="0"/>
              <a:t> </a:t>
            </a:r>
            <a:r>
              <a:rPr lang="et-EE" dirty="0" err="1"/>
              <a:t>with</a:t>
            </a:r>
            <a:r>
              <a:rPr lang="et-EE" dirty="0"/>
              <a:t>: </a:t>
            </a:r>
            <a:r>
              <a:rPr lang="et-EE" b="1" dirty="0" err="1"/>
              <a:t>sudo</a:t>
            </a:r>
            <a:r>
              <a:rPr lang="et-EE" dirty="0"/>
              <a:t> </a:t>
            </a:r>
            <a:r>
              <a:rPr lang="et-EE" b="1" dirty="0"/>
              <a:t>/etc/</a:t>
            </a:r>
            <a:r>
              <a:rPr lang="et-EE" b="1" dirty="0" err="1"/>
              <a:t>init.d</a:t>
            </a:r>
            <a:r>
              <a:rPr lang="et-EE" b="1" dirty="0"/>
              <a:t>/</a:t>
            </a:r>
            <a:r>
              <a:rPr lang="et-EE" b="1" dirty="0" err="1">
                <a:solidFill>
                  <a:srgbClr val="FF0000"/>
                </a:solidFill>
              </a:rPr>
              <a:t>app_name</a:t>
            </a:r>
            <a:r>
              <a:rPr lang="et-EE" b="1" dirty="0">
                <a:solidFill>
                  <a:srgbClr val="FF0000"/>
                </a:solidFill>
              </a:rPr>
              <a:t> </a:t>
            </a:r>
            <a:r>
              <a:rPr lang="et-EE" b="1" dirty="0" err="1"/>
              <a:t>stop</a:t>
            </a:r>
            <a:endParaRPr lang="et-EE" b="1" dirty="0"/>
          </a:p>
          <a:p>
            <a:endParaRPr lang="et-EE" b="1" dirty="0"/>
          </a:p>
          <a:p>
            <a:r>
              <a:rPr lang="et-EE" dirty="0" err="1"/>
              <a:t>If</a:t>
            </a:r>
            <a:r>
              <a:rPr lang="et-EE" dirty="0"/>
              <a:t> </a:t>
            </a:r>
            <a:r>
              <a:rPr lang="et-EE" dirty="0" err="1"/>
              <a:t>you</a:t>
            </a:r>
            <a:r>
              <a:rPr lang="et-EE" dirty="0"/>
              <a:t> </a:t>
            </a:r>
            <a:r>
              <a:rPr lang="et-EE" dirty="0" err="1"/>
              <a:t>want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check</a:t>
            </a:r>
            <a:r>
              <a:rPr lang="et-EE" dirty="0"/>
              <a:t> </a:t>
            </a:r>
            <a:r>
              <a:rPr lang="et-EE" dirty="0" err="1"/>
              <a:t>logs</a:t>
            </a:r>
            <a:r>
              <a:rPr lang="et-EE" dirty="0"/>
              <a:t> </a:t>
            </a:r>
            <a:r>
              <a:rPr lang="et-EE" dirty="0" err="1"/>
              <a:t>run</a:t>
            </a:r>
            <a:r>
              <a:rPr lang="et-EE" dirty="0"/>
              <a:t> </a:t>
            </a:r>
            <a:r>
              <a:rPr lang="et-EE" dirty="0" err="1"/>
              <a:t>command</a:t>
            </a:r>
            <a:r>
              <a:rPr lang="et-EE" dirty="0"/>
              <a:t>: tail –f /</a:t>
            </a:r>
            <a:r>
              <a:rPr lang="et-EE" dirty="0" err="1"/>
              <a:t>var</a:t>
            </a:r>
            <a:r>
              <a:rPr lang="et-EE" dirty="0"/>
              <a:t>/</a:t>
            </a:r>
            <a:r>
              <a:rPr lang="et-EE" dirty="0" err="1"/>
              <a:t>log</a:t>
            </a:r>
            <a:r>
              <a:rPr lang="et-EE" dirty="0"/>
              <a:t>/</a:t>
            </a:r>
            <a:r>
              <a:rPr lang="et-EE" b="1" dirty="0">
                <a:solidFill>
                  <a:srgbClr val="FF0000"/>
                </a:solidFill>
              </a:rPr>
              <a:t>app_name</a:t>
            </a:r>
            <a:r>
              <a:rPr lang="et-EE" dirty="0"/>
              <a:t>.log </a:t>
            </a:r>
          </a:p>
          <a:p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quit</a:t>
            </a:r>
            <a:r>
              <a:rPr lang="et-EE" dirty="0"/>
              <a:t> </a:t>
            </a:r>
            <a:r>
              <a:rPr lang="et-EE" dirty="0" err="1"/>
              <a:t>viewing</a:t>
            </a:r>
            <a:r>
              <a:rPr lang="et-EE" dirty="0"/>
              <a:t> </a:t>
            </a:r>
            <a:r>
              <a:rPr lang="et-EE" dirty="0" err="1"/>
              <a:t>logs</a:t>
            </a:r>
            <a:r>
              <a:rPr lang="et-EE" dirty="0"/>
              <a:t> press </a:t>
            </a:r>
            <a:r>
              <a:rPr lang="et-EE" b="1" dirty="0" err="1"/>
              <a:t>ctrl</a:t>
            </a:r>
            <a:r>
              <a:rPr lang="et-EE" b="1" dirty="0"/>
              <a:t> +c</a:t>
            </a:r>
            <a:endParaRPr lang="ru-RU" b="1" dirty="0"/>
          </a:p>
          <a:p>
            <a:endParaRPr lang="ru-RU" b="1" dirty="0"/>
          </a:p>
          <a:p>
            <a:r>
              <a:rPr lang="ru-RU" b="1" dirty="0"/>
              <a:t>Это чтобы приложение работало даже когда я выключил его у себя</a:t>
            </a:r>
            <a:endParaRPr lang="en-US" b="1" dirty="0"/>
          </a:p>
          <a:p>
            <a:endParaRPr lang="en-US" b="1" dirty="0"/>
          </a:p>
          <a:p>
            <a:r>
              <a:rPr lang="ru-RU" b="1" dirty="0"/>
              <a:t>Если приложение работает на сервере, тогда не получится залить новую версию, сначала надо будет остановить </a:t>
            </a:r>
            <a:r>
              <a:rPr lang="ru-RU" b="1" dirty="0" err="1"/>
              <a:t>аппликаху</a:t>
            </a:r>
            <a:r>
              <a:rPr lang="ru-RU" b="1" dirty="0"/>
              <a:t> не сервере</a:t>
            </a:r>
          </a:p>
          <a:p>
            <a:r>
              <a:rPr lang="et-EE" b="1" dirty="0" err="1"/>
              <a:t>sudo</a:t>
            </a:r>
            <a:r>
              <a:rPr lang="et-EE" dirty="0"/>
              <a:t> </a:t>
            </a:r>
            <a:r>
              <a:rPr lang="et-EE" b="1" dirty="0"/>
              <a:t>/etc/</a:t>
            </a:r>
            <a:r>
              <a:rPr lang="et-EE" b="1" dirty="0" err="1"/>
              <a:t>init.d</a:t>
            </a:r>
            <a:r>
              <a:rPr lang="et-EE" b="1" dirty="0"/>
              <a:t>/</a:t>
            </a:r>
            <a:r>
              <a:rPr lang="et-EE" b="1" dirty="0" err="1">
                <a:solidFill>
                  <a:srgbClr val="FF0000"/>
                </a:solidFill>
              </a:rPr>
              <a:t>app_name</a:t>
            </a:r>
            <a:r>
              <a:rPr lang="et-EE" b="1" dirty="0">
                <a:solidFill>
                  <a:srgbClr val="FF0000"/>
                </a:solidFill>
              </a:rPr>
              <a:t> </a:t>
            </a:r>
            <a:r>
              <a:rPr lang="et-EE" b="1" dirty="0" err="1"/>
              <a:t>stop</a:t>
            </a:r>
            <a:endParaRPr lang="et-EE" b="1" dirty="0"/>
          </a:p>
        </p:txBody>
      </p:sp>
    </p:spTree>
    <p:extLst>
      <p:ext uri="{BB962C8B-B14F-4D97-AF65-F5344CB8AC3E}">
        <p14:creationId xmlns:p14="http://schemas.microsoft.com/office/powerpoint/2010/main" val="315911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Install </a:t>
            </a:r>
            <a:r>
              <a:rPr lang="et-EE" dirty="0" err="1"/>
              <a:t>apache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84FC94-AA30-4575-8C1A-04FDF049F7BD}"/>
              </a:ext>
            </a:extLst>
          </p:cNvPr>
          <p:cNvSpPr txBox="1"/>
          <p:nvPr/>
        </p:nvSpPr>
        <p:spPr>
          <a:xfrm>
            <a:off x="442838" y="2276872"/>
            <a:ext cx="73695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b="1" dirty="0" err="1"/>
              <a:t>Change</a:t>
            </a:r>
            <a:r>
              <a:rPr lang="et-EE" b="1" dirty="0"/>
              <a:t> </a:t>
            </a:r>
            <a:r>
              <a:rPr lang="et-EE" b="1" dirty="0" err="1"/>
              <a:t>application.properties</a:t>
            </a:r>
            <a:r>
              <a:rPr lang="et-EE" b="1" dirty="0"/>
              <a:t>:</a:t>
            </a:r>
          </a:p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JetBrains Mono"/>
              </a:rPr>
              <a:t>server.port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80</a:t>
            </a:r>
            <a:r>
              <a:rPr kumimoji="0" lang="et-EE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80</a:t>
            </a:r>
          </a:p>
          <a:p>
            <a:endParaRPr lang="et-EE" dirty="0"/>
          </a:p>
          <a:p>
            <a:r>
              <a:rPr lang="et-EE" b="1" dirty="0" err="1"/>
              <a:t>Run</a:t>
            </a:r>
            <a:r>
              <a:rPr lang="et-EE" b="1" dirty="0"/>
              <a:t> </a:t>
            </a:r>
            <a:r>
              <a:rPr lang="et-EE" b="1" dirty="0" err="1"/>
              <a:t>commands</a:t>
            </a:r>
            <a:r>
              <a:rPr lang="et-EE" b="1" dirty="0"/>
              <a:t>:</a:t>
            </a:r>
            <a:endParaRPr lang="et-EE" dirty="0"/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/etc/</a:t>
            </a:r>
            <a:r>
              <a:rPr lang="et-EE" dirty="0" err="1"/>
              <a:t>init.d</a:t>
            </a:r>
            <a:r>
              <a:rPr lang="et-EE" dirty="0"/>
              <a:t>/</a:t>
            </a:r>
            <a:r>
              <a:rPr lang="et-EE" b="1" dirty="0" err="1">
                <a:solidFill>
                  <a:srgbClr val="FF0000"/>
                </a:solidFill>
              </a:rPr>
              <a:t>my_app</a:t>
            </a:r>
            <a:r>
              <a:rPr lang="et-EE" dirty="0"/>
              <a:t> </a:t>
            </a:r>
            <a:r>
              <a:rPr lang="et-EE" dirty="0" err="1"/>
              <a:t>stop</a:t>
            </a:r>
            <a:endParaRPr lang="et-EE" dirty="0"/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</a:t>
            </a:r>
            <a:r>
              <a:rPr lang="et-EE" dirty="0" err="1"/>
              <a:t>apt-get</a:t>
            </a:r>
            <a:r>
              <a:rPr lang="et-EE" dirty="0"/>
              <a:t> install apache2</a:t>
            </a:r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a2enmod </a:t>
            </a:r>
            <a:r>
              <a:rPr lang="et-EE" dirty="0" err="1"/>
              <a:t>proxy</a:t>
            </a:r>
            <a:endParaRPr lang="et-EE" dirty="0"/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a2enmod </a:t>
            </a:r>
            <a:r>
              <a:rPr lang="et-EE" dirty="0" err="1"/>
              <a:t>headers</a:t>
            </a:r>
            <a:endParaRPr lang="et-EE" dirty="0"/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a2enmod </a:t>
            </a:r>
            <a:r>
              <a:rPr lang="et-EE" dirty="0" err="1"/>
              <a:t>ssl</a:t>
            </a:r>
            <a:endParaRPr lang="et-EE" dirty="0"/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a2enmod </a:t>
            </a:r>
            <a:r>
              <a:rPr lang="et-EE" dirty="0" err="1"/>
              <a:t>proxy_http</a:t>
            </a:r>
            <a:endParaRPr lang="et-EE" dirty="0"/>
          </a:p>
          <a:p>
            <a:pPr marL="342900" indent="-342900">
              <a:buAutoNum type="arabicParenR"/>
            </a:pPr>
            <a:r>
              <a:rPr lang="et-EE" dirty="0" err="1"/>
              <a:t>sudo</a:t>
            </a:r>
            <a:r>
              <a:rPr lang="et-EE" dirty="0"/>
              <a:t> </a:t>
            </a:r>
            <a:r>
              <a:rPr lang="et-EE" dirty="0" err="1"/>
              <a:t>systemctl</a:t>
            </a:r>
            <a:r>
              <a:rPr lang="et-EE" dirty="0"/>
              <a:t> restart apache2 </a:t>
            </a:r>
          </a:p>
          <a:p>
            <a:pPr marL="342900" indent="-342900">
              <a:buAutoNum type="arabicParenR"/>
            </a:pPr>
            <a:r>
              <a:rPr lang="et-EE" dirty="0" err="1"/>
              <a:t>Make</a:t>
            </a:r>
            <a:r>
              <a:rPr lang="et-EE" dirty="0"/>
              <a:t> sure </a:t>
            </a:r>
            <a:r>
              <a:rPr lang="et-EE" dirty="0" err="1"/>
              <a:t>that</a:t>
            </a:r>
            <a:r>
              <a:rPr lang="et-EE" dirty="0"/>
              <a:t> </a:t>
            </a:r>
            <a:r>
              <a:rPr lang="et-EE" dirty="0" err="1"/>
              <a:t>your</a:t>
            </a:r>
            <a:r>
              <a:rPr lang="et-EE" dirty="0"/>
              <a:t> vm </a:t>
            </a:r>
            <a:r>
              <a:rPr lang="et-EE" dirty="0" err="1"/>
              <a:t>public</a:t>
            </a:r>
            <a:r>
              <a:rPr lang="et-EE" dirty="0"/>
              <a:t> </a:t>
            </a:r>
            <a:r>
              <a:rPr lang="et-EE" dirty="0" err="1"/>
              <a:t>ip</a:t>
            </a:r>
            <a:r>
              <a:rPr lang="et-EE" dirty="0"/>
              <a:t> </a:t>
            </a:r>
            <a:r>
              <a:rPr lang="et-EE" dirty="0" err="1"/>
              <a:t>responds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37195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z="3200" dirty="0" err="1"/>
              <a:t>Change</a:t>
            </a:r>
            <a:r>
              <a:rPr lang="et-EE" sz="3200" dirty="0"/>
              <a:t> pom.xml </a:t>
            </a:r>
            <a:r>
              <a:rPr lang="et-EE" sz="3200" dirty="0" err="1"/>
              <a:t>Self</a:t>
            </a:r>
            <a:r>
              <a:rPr lang="et-EE" sz="3200" dirty="0"/>
              <a:t> </a:t>
            </a:r>
            <a:r>
              <a:rPr lang="et-EE" sz="3200" dirty="0" err="1"/>
              <a:t>excutable</a:t>
            </a:r>
            <a:r>
              <a:rPr lang="et-EE" sz="3200" dirty="0"/>
              <a:t> </a:t>
            </a:r>
            <a:r>
              <a:rPr lang="et-EE" sz="3200" dirty="0" err="1"/>
              <a:t>jar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50831-6847-439B-A7BB-9419A1179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4904"/>
            <a:ext cx="8171170" cy="28083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FF8A02-5305-478B-B4AA-5614D9C372C4}"/>
              </a:ext>
            </a:extLst>
          </p:cNvPr>
          <p:cNvSpPr/>
          <p:nvPr/>
        </p:nvSpPr>
        <p:spPr>
          <a:xfrm>
            <a:off x="1115616" y="4005064"/>
            <a:ext cx="4824536" cy="10801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6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0"/>
            <a:ext cx="8229600" cy="1143000"/>
          </a:xfrm>
        </p:spPr>
        <p:txBody>
          <a:bodyPr/>
          <a:lstStyle/>
          <a:p>
            <a:r>
              <a:rPr lang="et-EE" sz="3200" dirty="0" err="1"/>
              <a:t>Change</a:t>
            </a:r>
            <a:r>
              <a:rPr lang="et-EE" sz="3200" dirty="0"/>
              <a:t> pom.xml (</a:t>
            </a:r>
            <a:r>
              <a:rPr lang="et-EE" sz="3200" dirty="0" err="1"/>
              <a:t>change</a:t>
            </a:r>
            <a:r>
              <a:rPr lang="et-EE" sz="3200" dirty="0"/>
              <a:t> </a:t>
            </a:r>
            <a:r>
              <a:rPr lang="et-EE" sz="3200" dirty="0" err="1"/>
              <a:t>java</a:t>
            </a:r>
            <a:r>
              <a:rPr lang="et-EE" sz="3200" dirty="0"/>
              <a:t> </a:t>
            </a:r>
            <a:r>
              <a:rPr lang="et-EE" sz="3200" dirty="0" err="1"/>
              <a:t>version</a:t>
            </a:r>
            <a:r>
              <a:rPr lang="et-EE" sz="3200" dirty="0"/>
              <a:t> </a:t>
            </a:r>
            <a:r>
              <a:rPr lang="et-EE" sz="3200" dirty="0" err="1"/>
              <a:t>to</a:t>
            </a:r>
            <a:r>
              <a:rPr lang="et-EE" sz="3200" dirty="0"/>
              <a:t> 11)</a:t>
            </a:r>
            <a:endParaRPr lang="en-US" sz="32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1791218-BC38-4C47-B84C-6035213D6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269" y="2060848"/>
            <a:ext cx="7560840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properties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t-EE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java.version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&gt;11&lt;/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java.version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t-EE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maven.compiler.source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&gt;11&lt;/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maven.compiler.source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t-EE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maven.compiler.target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&gt;11&lt;/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maven.compiler.target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t-EE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maven.compiler.release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&gt;11&lt;/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maven.compiler.release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properties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8080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Надо использовать версию </a:t>
            </a:r>
            <a:r>
              <a:rPr kumimoji="0" lang="ru-RU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джавы</a:t>
            </a: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с долговременной поддержкой, т.к серверы </a:t>
            </a:r>
            <a:r>
              <a:rPr kumimoji="0" lang="ru-RU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гугла</a:t>
            </a: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предпочитают поддерживать такие. ЮНИКС – консервативна.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80808"/>
                </a:solidFill>
                <a:latin typeface="JetBrains Mono"/>
              </a:rPr>
              <a:t>LTS – long term support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12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/>
              <a:t>Java: </a:t>
            </a:r>
            <a:r>
              <a:rPr lang="et-EE" dirty="0" err="1"/>
              <a:t>Make</a:t>
            </a:r>
            <a:r>
              <a:rPr lang="et-EE" dirty="0"/>
              <a:t> </a:t>
            </a:r>
            <a:r>
              <a:rPr lang="et-EE" dirty="0" err="1"/>
              <a:t>new</a:t>
            </a:r>
            <a:r>
              <a:rPr lang="et-EE" dirty="0"/>
              <a:t> </a:t>
            </a:r>
            <a:r>
              <a:rPr lang="et-EE" dirty="0" err="1"/>
              <a:t>maven</a:t>
            </a:r>
            <a:r>
              <a:rPr lang="et-EE" dirty="0"/>
              <a:t> </a:t>
            </a:r>
            <a:r>
              <a:rPr lang="et-EE" dirty="0" err="1"/>
              <a:t>configuration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B0C51A-D8CC-4644-965E-C077513C9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564904"/>
            <a:ext cx="5955057" cy="1342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D5F5D2-B69E-459C-A566-9583A4BBF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441" y="4694687"/>
            <a:ext cx="2712955" cy="16079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65C274-3CAC-4DB4-A376-BDCF06390BB3}"/>
              </a:ext>
            </a:extLst>
          </p:cNvPr>
          <p:cNvSpPr txBox="1"/>
          <p:nvPr/>
        </p:nvSpPr>
        <p:spPr>
          <a:xfrm>
            <a:off x="611560" y="1916832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2800" dirty="0" err="1"/>
              <a:t>Click</a:t>
            </a:r>
            <a:r>
              <a:rPr lang="et-EE" sz="2800" dirty="0"/>
              <a:t> </a:t>
            </a:r>
            <a:r>
              <a:rPr lang="et-EE" sz="2800" dirty="0" err="1"/>
              <a:t>edit</a:t>
            </a:r>
            <a:r>
              <a:rPr lang="et-EE" sz="2800" dirty="0"/>
              <a:t> </a:t>
            </a:r>
            <a:r>
              <a:rPr lang="et-EE" sz="2800" dirty="0" err="1"/>
              <a:t>configuration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5BE467-A2AA-4F64-9BEE-BA7CF7721993}"/>
              </a:ext>
            </a:extLst>
          </p:cNvPr>
          <p:cNvSpPr txBox="1"/>
          <p:nvPr/>
        </p:nvSpPr>
        <p:spPr>
          <a:xfrm>
            <a:off x="627718" y="4031486"/>
            <a:ext cx="4731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2800" dirty="0" err="1"/>
              <a:t>Add</a:t>
            </a:r>
            <a:r>
              <a:rPr lang="et-EE" sz="2800" dirty="0"/>
              <a:t> </a:t>
            </a:r>
            <a:r>
              <a:rPr lang="et-EE" sz="2800" dirty="0" err="1"/>
              <a:t>maven</a:t>
            </a:r>
            <a:r>
              <a:rPr lang="et-EE" sz="2800" dirty="0"/>
              <a:t> </a:t>
            </a:r>
            <a:r>
              <a:rPr lang="et-EE" sz="2800" dirty="0" err="1"/>
              <a:t>configuration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30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/>
              <a:t>Java: </a:t>
            </a:r>
            <a:r>
              <a:rPr lang="et-EE" dirty="0" err="1"/>
              <a:t>Make</a:t>
            </a:r>
            <a:r>
              <a:rPr lang="et-EE" dirty="0"/>
              <a:t> </a:t>
            </a:r>
            <a:r>
              <a:rPr lang="et-EE" dirty="0" err="1"/>
              <a:t>new</a:t>
            </a:r>
            <a:r>
              <a:rPr lang="et-EE" dirty="0"/>
              <a:t> </a:t>
            </a:r>
            <a:r>
              <a:rPr lang="et-EE" dirty="0" err="1"/>
              <a:t>maven</a:t>
            </a:r>
            <a:r>
              <a:rPr lang="et-EE" dirty="0"/>
              <a:t> </a:t>
            </a:r>
            <a:r>
              <a:rPr lang="et-EE" dirty="0" err="1"/>
              <a:t>configuration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65C274-3CAC-4DB4-A376-BDCF06390BB3}"/>
              </a:ext>
            </a:extLst>
          </p:cNvPr>
          <p:cNvSpPr txBox="1"/>
          <p:nvPr/>
        </p:nvSpPr>
        <p:spPr>
          <a:xfrm>
            <a:off x="611560" y="1916832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2800" dirty="0"/>
              <a:t>In </a:t>
            </a:r>
            <a:r>
              <a:rPr lang="et-EE" sz="2800" dirty="0" err="1"/>
              <a:t>command</a:t>
            </a:r>
            <a:r>
              <a:rPr lang="et-EE" sz="2800" dirty="0"/>
              <a:t> </a:t>
            </a:r>
            <a:r>
              <a:rPr lang="et-EE" sz="2800" dirty="0" err="1"/>
              <a:t>line</a:t>
            </a:r>
            <a:r>
              <a:rPr lang="et-EE" sz="2800" dirty="0"/>
              <a:t> </a:t>
            </a:r>
            <a:r>
              <a:rPr lang="et-EE" sz="2800" dirty="0" err="1"/>
              <a:t>arguments</a:t>
            </a:r>
            <a:r>
              <a:rPr lang="et-EE" sz="2800" dirty="0"/>
              <a:t> </a:t>
            </a:r>
            <a:r>
              <a:rPr lang="et-EE" sz="2800" dirty="0" err="1"/>
              <a:t>add</a:t>
            </a:r>
            <a:r>
              <a:rPr lang="et-EE" sz="2800" dirty="0"/>
              <a:t> </a:t>
            </a:r>
            <a:r>
              <a:rPr lang="et-EE" sz="2800" b="1" dirty="0" err="1"/>
              <a:t>clean</a:t>
            </a:r>
            <a:r>
              <a:rPr lang="et-EE" sz="2800" b="1" dirty="0"/>
              <a:t> </a:t>
            </a:r>
            <a:r>
              <a:rPr lang="et-EE" sz="2800" b="1" dirty="0" err="1"/>
              <a:t>package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42D02C-3A57-4685-9ECF-41DFCBB8E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36" y="2780928"/>
            <a:ext cx="7791054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2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Run</a:t>
            </a:r>
            <a:r>
              <a:rPr lang="et-EE" dirty="0"/>
              <a:t> </a:t>
            </a:r>
            <a:r>
              <a:rPr lang="et-EE" dirty="0" err="1"/>
              <a:t>maven</a:t>
            </a:r>
            <a:r>
              <a:rPr lang="et-EE" dirty="0"/>
              <a:t> </a:t>
            </a:r>
            <a:r>
              <a:rPr lang="et-EE" dirty="0" err="1"/>
              <a:t>build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65C274-3CAC-4DB4-A376-BDCF06390BB3}"/>
              </a:ext>
            </a:extLst>
          </p:cNvPr>
          <p:cNvSpPr txBox="1"/>
          <p:nvPr/>
        </p:nvSpPr>
        <p:spPr>
          <a:xfrm>
            <a:off x="611560" y="1916832"/>
            <a:ext cx="7272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sz="2800" dirty="0"/>
              <a:t>Press </a:t>
            </a:r>
            <a:r>
              <a:rPr lang="et-EE" sz="2800" dirty="0" err="1"/>
              <a:t>the</a:t>
            </a:r>
            <a:r>
              <a:rPr lang="et-EE" sz="2800" dirty="0"/>
              <a:t> </a:t>
            </a:r>
            <a:r>
              <a:rPr lang="et-EE" sz="2800" dirty="0" err="1"/>
              <a:t>green</a:t>
            </a:r>
            <a:r>
              <a:rPr lang="et-EE" sz="2800" dirty="0"/>
              <a:t> </a:t>
            </a:r>
            <a:r>
              <a:rPr lang="et-EE" sz="2800" dirty="0" err="1"/>
              <a:t>arrow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CBE78-31C8-41A1-A072-1D497646A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575686"/>
            <a:ext cx="5634238" cy="130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73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376" y="1052736"/>
            <a:ext cx="8229600" cy="757982"/>
          </a:xfrm>
        </p:spPr>
        <p:txBody>
          <a:bodyPr>
            <a:normAutofit/>
          </a:bodyPr>
          <a:lstStyle/>
          <a:p>
            <a:r>
              <a:rPr lang="et-EE" dirty="0" err="1"/>
              <a:t>Run</a:t>
            </a:r>
            <a:r>
              <a:rPr lang="et-EE" dirty="0"/>
              <a:t> </a:t>
            </a:r>
            <a:r>
              <a:rPr lang="et-EE" dirty="0" err="1"/>
              <a:t>maven</a:t>
            </a:r>
            <a:r>
              <a:rPr lang="et-EE" dirty="0"/>
              <a:t> </a:t>
            </a:r>
            <a:r>
              <a:rPr lang="et-EE" dirty="0" err="1"/>
              <a:t>build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A09A6-1B8C-4A04-8506-C32921E05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37596"/>
            <a:ext cx="8457660" cy="28155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9A4690-8470-407D-B633-D1C78A254C70}"/>
              </a:ext>
            </a:extLst>
          </p:cNvPr>
          <p:cNvSpPr/>
          <p:nvPr/>
        </p:nvSpPr>
        <p:spPr>
          <a:xfrm>
            <a:off x="2411760" y="2060848"/>
            <a:ext cx="6336704" cy="288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94778-1E1A-454D-9358-3BDB0BE86420}"/>
              </a:ext>
            </a:extLst>
          </p:cNvPr>
          <p:cNvSpPr txBox="1"/>
          <p:nvPr/>
        </p:nvSpPr>
        <p:spPr>
          <a:xfrm>
            <a:off x="450376" y="5251264"/>
            <a:ext cx="678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t-EE" b="1" dirty="0" err="1"/>
              <a:t>Get</a:t>
            </a:r>
            <a:r>
              <a:rPr lang="et-EE" b="1" dirty="0"/>
              <a:t> </a:t>
            </a:r>
            <a:r>
              <a:rPr lang="et-EE" b="1" dirty="0" err="1"/>
              <a:t>jar</a:t>
            </a:r>
            <a:r>
              <a:rPr lang="et-EE" b="1" dirty="0"/>
              <a:t> </a:t>
            </a:r>
            <a:r>
              <a:rPr lang="et-EE" b="1" dirty="0" err="1"/>
              <a:t>file</a:t>
            </a:r>
            <a:r>
              <a:rPr lang="et-EE" b="1" dirty="0"/>
              <a:t> </a:t>
            </a:r>
            <a:r>
              <a:rPr lang="et-EE" b="1" dirty="0" err="1"/>
              <a:t>from</a:t>
            </a:r>
            <a:r>
              <a:rPr lang="et-EE" b="1" dirty="0"/>
              <a:t> </a:t>
            </a:r>
            <a:r>
              <a:rPr lang="et-EE" b="1" dirty="0" err="1"/>
              <a:t>above</a:t>
            </a:r>
            <a:r>
              <a:rPr lang="et-EE" b="1" dirty="0"/>
              <a:t> </a:t>
            </a:r>
            <a:r>
              <a:rPr lang="et-EE" b="1" dirty="0" err="1"/>
              <a:t>location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5466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F004-074C-4478-A778-9A0FE7DDB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Try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run</a:t>
            </a:r>
            <a:r>
              <a:rPr lang="et-EE" dirty="0"/>
              <a:t> </a:t>
            </a:r>
            <a:r>
              <a:rPr lang="et-EE" dirty="0" err="1"/>
              <a:t>jar</a:t>
            </a:r>
            <a:r>
              <a:rPr lang="et-EE" dirty="0"/>
              <a:t> </a:t>
            </a:r>
            <a:r>
              <a:rPr lang="et-EE" dirty="0" err="1"/>
              <a:t>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C0831-87C6-42B7-8FBC-53441B6AF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t-EE" dirty="0"/>
              <a:t>In </a:t>
            </a:r>
            <a:r>
              <a:rPr lang="et-EE" dirty="0" err="1"/>
              <a:t>cmd</a:t>
            </a:r>
            <a:r>
              <a:rPr lang="et-EE" dirty="0"/>
              <a:t> </a:t>
            </a:r>
            <a:r>
              <a:rPr lang="et-EE" dirty="0" err="1"/>
              <a:t>run</a:t>
            </a:r>
            <a:r>
              <a:rPr lang="et-EE" dirty="0"/>
              <a:t>: </a:t>
            </a:r>
            <a:r>
              <a:rPr lang="et-EE" b="1" dirty="0" err="1"/>
              <a:t>java</a:t>
            </a:r>
            <a:r>
              <a:rPr lang="et-EE" b="1" dirty="0"/>
              <a:t> –</a:t>
            </a:r>
            <a:r>
              <a:rPr lang="et-EE" b="1" dirty="0" err="1"/>
              <a:t>jar</a:t>
            </a:r>
            <a:r>
              <a:rPr lang="et-EE" b="1" dirty="0"/>
              <a:t> demo-0.0.1-SNAPSHOT.jar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939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B594-4B93-49AF-99F5-7AA8D8E4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Google </a:t>
            </a:r>
            <a:r>
              <a:rPr lang="et-EE" dirty="0" err="1"/>
              <a:t>Cloud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1C716B-9C57-40D6-A6CC-493EC947E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err="1"/>
              <a:t>Create</a:t>
            </a:r>
            <a:r>
              <a:rPr lang="et-EE" dirty="0"/>
              <a:t> </a:t>
            </a:r>
            <a:r>
              <a:rPr lang="et-EE" dirty="0" err="1"/>
              <a:t>account</a:t>
            </a:r>
            <a:r>
              <a:rPr lang="et-EE" dirty="0"/>
              <a:t> (cloud.google.com)</a:t>
            </a:r>
          </a:p>
          <a:p>
            <a:r>
              <a:rPr lang="et-EE" dirty="0" err="1"/>
              <a:t>Create</a:t>
            </a:r>
            <a:r>
              <a:rPr lang="et-EE" dirty="0"/>
              <a:t> </a:t>
            </a:r>
            <a:r>
              <a:rPr lang="et-EE" dirty="0" err="1"/>
              <a:t>new</a:t>
            </a:r>
            <a:r>
              <a:rPr lang="et-EE" dirty="0"/>
              <a:t> </a:t>
            </a:r>
            <a:r>
              <a:rPr lang="et-EE" dirty="0" err="1"/>
              <a:t>compute</a:t>
            </a:r>
            <a:r>
              <a:rPr lang="et-EE" dirty="0"/>
              <a:t> </a:t>
            </a:r>
            <a:r>
              <a:rPr lang="et-EE" dirty="0" err="1"/>
              <a:t>engine</a:t>
            </a:r>
            <a:r>
              <a:rPr lang="et-EE" dirty="0"/>
              <a:t> </a:t>
            </a:r>
            <a:r>
              <a:rPr lang="et-EE" dirty="0" err="1"/>
              <a:t>instance</a:t>
            </a:r>
            <a:endParaRPr lang="et-EE" dirty="0"/>
          </a:p>
          <a:p>
            <a:r>
              <a:rPr lang="et-EE" dirty="0" err="1"/>
              <a:t>Add</a:t>
            </a:r>
            <a:r>
              <a:rPr lang="et-EE" dirty="0"/>
              <a:t> </a:t>
            </a:r>
            <a:r>
              <a:rPr lang="et-EE" dirty="0" err="1"/>
              <a:t>firewall</a:t>
            </a:r>
            <a:r>
              <a:rPr lang="et-EE" dirty="0"/>
              <a:t> </a:t>
            </a:r>
            <a:r>
              <a:rPr lang="et-EE" dirty="0" err="1"/>
              <a:t>rules</a:t>
            </a:r>
            <a:r>
              <a:rPr lang="et-EE" dirty="0"/>
              <a:t> </a:t>
            </a:r>
            <a:r>
              <a:rPr lang="et-EE" dirty="0" err="1"/>
              <a:t>for</a:t>
            </a:r>
            <a:r>
              <a:rPr lang="et-EE" dirty="0"/>
              <a:t> http </a:t>
            </a:r>
            <a:r>
              <a:rPr lang="et-EE" dirty="0" err="1"/>
              <a:t>an</a:t>
            </a:r>
            <a:r>
              <a:rPr lang="et-EE" dirty="0"/>
              <a:t> https (</a:t>
            </a:r>
            <a:r>
              <a:rPr lang="et-EE" dirty="0" err="1"/>
              <a:t>while</a:t>
            </a:r>
            <a:r>
              <a:rPr lang="et-EE" dirty="0"/>
              <a:t> </a:t>
            </a:r>
            <a:r>
              <a:rPr lang="et-EE" dirty="0" err="1"/>
              <a:t>creating</a:t>
            </a:r>
            <a:r>
              <a:rPr lang="et-EE" dirty="0"/>
              <a:t>)</a:t>
            </a:r>
          </a:p>
          <a:p>
            <a:endParaRPr lang="et-EE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16899F-6681-46FC-BFA9-3539079F8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149080"/>
            <a:ext cx="7258403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00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'i kujund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BCS_pohi</Template>
  <TotalTime>24810</TotalTime>
  <Words>961</Words>
  <Application>Microsoft Office PowerPoint</Application>
  <PresentationFormat>On-screen Show (4:3)</PresentationFormat>
  <Paragraphs>108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Helvetica</vt:lpstr>
      <vt:lpstr>Helvetica Neue</vt:lpstr>
      <vt:lpstr>inherit</vt:lpstr>
      <vt:lpstr>JetBrains Mono</vt:lpstr>
      <vt:lpstr>open sans</vt:lpstr>
      <vt:lpstr>open sans</vt:lpstr>
      <vt:lpstr>Verdana</vt:lpstr>
      <vt:lpstr>Office'i kujundus</vt:lpstr>
      <vt:lpstr>Java</vt:lpstr>
      <vt:lpstr>Change pom.xml Self excutable jar</vt:lpstr>
      <vt:lpstr>Change pom.xml (change java version to 11)</vt:lpstr>
      <vt:lpstr>Java: Make new maven configuration</vt:lpstr>
      <vt:lpstr>Java: Make new maven configuration</vt:lpstr>
      <vt:lpstr>Run maven build</vt:lpstr>
      <vt:lpstr>Run maven build</vt:lpstr>
      <vt:lpstr>Try to run jar file</vt:lpstr>
      <vt:lpstr>Google Cloud</vt:lpstr>
      <vt:lpstr>Create SQL database</vt:lpstr>
      <vt:lpstr>Create SQL database</vt:lpstr>
      <vt:lpstr>Prepare installation</vt:lpstr>
      <vt:lpstr>Upload .jar file из консоли, которую открыл браузер при нажатии кнопки SSH</vt:lpstr>
      <vt:lpstr>Add application.properties file залить через консоль, потом из консоли редактировать этот файл</vt:lpstr>
      <vt:lpstr>Run .jar file</vt:lpstr>
      <vt:lpstr>Make daemon process</vt:lpstr>
      <vt:lpstr>Install apache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PowerPointi esitlus</dc:title>
  <dc:creator>Kersti Laidvee</dc:creator>
  <cp:lastModifiedBy>Дмитрий Солнцев</cp:lastModifiedBy>
  <cp:revision>232</cp:revision>
  <dcterms:created xsi:type="dcterms:W3CDTF">2016-08-12T10:54:44Z</dcterms:created>
  <dcterms:modified xsi:type="dcterms:W3CDTF">2021-02-05T11:25:40Z</dcterms:modified>
</cp:coreProperties>
</file>