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t-E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bcs-koolitus--ilma-taustata.png"/>
          <p:cNvPicPr/>
          <p:nvPr/>
        </p:nvPicPr>
        <p:blipFill>
          <a:blip r:embed="rId14"/>
          <a:stretch/>
        </p:blipFill>
        <p:spPr>
          <a:xfrm>
            <a:off x="6812280" y="630360"/>
            <a:ext cx="1575000" cy="925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t-EE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2" descr="bcs-koolitus--ilma-taustata.png"/>
          <p:cNvPicPr/>
          <p:nvPr/>
        </p:nvPicPr>
        <p:blipFill>
          <a:blip r:embed="rId14"/>
          <a:stretch/>
        </p:blipFill>
        <p:spPr>
          <a:xfrm>
            <a:off x="7596360" y="301320"/>
            <a:ext cx="1032480" cy="6062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t-EE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55640" y="2349000"/>
            <a:ext cx="7631640" cy="14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0A71B9"/>
                </a:solidFill>
                <a:latin typeface="Calibri"/>
                <a:ea typeface="DejaVu Sans"/>
              </a:rPr>
              <a:t>Java arendaja õhtuõpe</a:t>
            </a:r>
            <a:endParaRPr lang="et-EE" sz="45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55640" y="4105440"/>
            <a:ext cx="763164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Json, Web</a:t>
            </a: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Spring boot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https://start.spring.io/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Maven / Gradle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Build automation tool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Dependency management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Library repository (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https://mvnrepository.com/</a:t>
            </a: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)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Plugins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Convention over configuration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Maven: pom.xml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Gradle: build.gradle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Jar vs War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JAR - Java Archive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WAR - Web Application Resource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Both are actually zip files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War file contains web application that can be deployed on installed server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Jar file can be run without server (java –jar test.jar)</a:t>
            </a: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RestController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sample</a:t>
            </a:r>
            <a:endParaRPr lang="et-EE" sz="3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Больше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метод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main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не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пишем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,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спринг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сам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дальше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всё</a:t>
            </a:r>
            <a:r>
              <a:rPr lang="en-US" sz="3500" b="0" strike="noStrike" spc="-1" dirty="0">
                <a:solidFill>
                  <a:srgbClr val="0A71B9"/>
                </a:solid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A71B9"/>
                </a:solidFill>
                <a:latin typeface="Calibri"/>
                <a:ea typeface="DejaVu Sans"/>
              </a:rPr>
              <a:t>умеет</a:t>
            </a:r>
            <a:endParaRPr lang="et-EE" sz="35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@RestController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public class TestController {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   @GetMapping(value = "/")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   public String getHelloWorld(){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       return "Hello World";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   }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}</a:t>
            </a: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t-EE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RestController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You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have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to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mark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every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endpoint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class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that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receives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requests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)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with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RestController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annotation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Functions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in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RestController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class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will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return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results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in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json</a:t>
            </a: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format</a:t>
            </a:r>
            <a:endParaRPr lang="et-EE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t-EE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GetMapping, PostMapping, …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For every httpMethod we have different mapping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@GetMapping, @PostMapping, @PutMapping, @DeleteMapping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For each annotation you can define a URL that this function is mapped to: @GetMapping(„Hello“)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You can use symbol * to mark all</a:t>
            </a: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Special symbols while defining a path</a:t>
            </a:r>
            <a:endParaRPr lang="et-EE" sz="3500" b="0" strike="noStrike" spc="-1">
              <a:latin typeface="Arial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450720" y="2387520"/>
          <a:ext cx="8235720" cy="1737360"/>
        </p:xfrm>
        <a:graphic>
          <a:graphicData uri="http://schemas.openxmlformats.org/drawingml/2006/table">
            <a:tbl>
              <a:tblPr/>
              <a:tblGrid>
                <a:gridCol w="116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Sample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One character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„/?ello“ // Matches Hello or Aello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Zero or more characters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„/*“ // Matches /abc but not /abc/def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Zero or more directories in path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t-E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„/**“ //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Matches everything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Path Parameter</a:t>
            </a:r>
            <a:br/>
            <a:endParaRPr lang="et-EE" sz="35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You can add path variable into path definition, by encapsulating it in bracers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@GetMapping("/employe/{</a:t>
            </a:r>
            <a:r>
              <a:rPr lang="et-EE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id</a:t>
            </a: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}")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public </a:t>
            </a:r>
            <a:r>
              <a:rPr lang="et-EE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Long</a:t>
            </a: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 test(@PathVariable(„id") Long id){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        return </a:t>
            </a:r>
            <a:r>
              <a:rPr lang="et-EE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id;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}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@RequestParam</a:t>
            </a:r>
            <a:br/>
            <a:endParaRPr lang="et-EE" sz="35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/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employee?employeeId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=5&amp;testId=4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You can use @RequestParam to extract query parameters</a:t>
            </a: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t-EE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@GetMapping(„employee“)</a:t>
            </a: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public Result test(@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RequestParam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(„</a:t>
            </a:r>
            <a:r>
              <a:rPr lang="et-EE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testI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d") Long id){</a:t>
            </a: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}</a:t>
            </a: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В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строке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адреса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может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быть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только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один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?,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он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означает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конец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адреса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,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после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? </a:t>
            </a:r>
            <a:r>
              <a:rPr lang="ru-RU" sz="2800" spc="-1" dirty="0">
                <a:solidFill>
                  <a:srgbClr val="262626"/>
                </a:solidFill>
                <a:latin typeface="Calibri"/>
                <a:ea typeface="DejaVu Sans"/>
              </a:rPr>
              <a:t>и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дут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параметры</a:t>
            </a:r>
            <a:endParaRPr lang="et-EE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Exercise (</a:t>
            </a:r>
            <a:r>
              <a:rPr lang="et-EE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F</a:t>
            </a: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ibonacci)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a REST service to query n-th </a:t>
            </a: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element</a:t>
            </a: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of </a:t>
            </a: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F</a:t>
            </a: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ibonacci </a:t>
            </a: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sequence</a:t>
            </a: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Json Sample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{„name“ : „Test Object“,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„arraySample“: [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„string1“, „string2“, „string3“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]}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Общение компонентов друг с другом</a:t>
            </a: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Exercise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7640" y="237636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Move all your preexisting exercises to REST services</a:t>
            </a: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Json Sample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Objects are enclosed is braces {}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Use colon : to separate key value pairs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Add coma betwen each key value pair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Arrays are enclosed in brackets []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Add coma between array elements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7 value types: string, number, object, array, true, false, null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Validate json: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https://jsonlint.com/</a:t>
            </a: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Exercise (json)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t-EE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a sample json that contains list of clients (at least 3).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Each client has: name, age, address, cars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Cars is an array of objects that contains fields number and brand</a:t>
            </a:r>
            <a:endParaRPr lang="et-EE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Validate json: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https://jsonlint.com/</a:t>
            </a: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Architecture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11640" y="2853000"/>
            <a:ext cx="2591280" cy="13669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 (Browser)</a:t>
            </a:r>
            <a:endParaRPr lang="et-EE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364000" y="2853000"/>
            <a:ext cx="2591280" cy="13669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t-E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Server (Rest API)</a:t>
            </a:r>
            <a:endParaRPr lang="et-EE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204000" y="3537000"/>
            <a:ext cx="215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3457800" y="3136320"/>
            <a:ext cx="165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 Request</a:t>
            </a:r>
            <a:endParaRPr lang="et-E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t-EE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REST</a:t>
            </a:r>
            <a:endParaRPr lang="et-EE" sz="35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Representational state transfer (REST)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Software </a:t>
            </a: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architecture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style that defines constraints for creating web services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URI should refer to a resource - 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Identifier</a:t>
            </a:r>
            <a:endParaRPr lang="et-EE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Use http methods to transfer the action</a:t>
            </a:r>
            <a:endParaRPr lang="et-EE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Return meaningful status code</a:t>
            </a:r>
            <a:endParaRPr lang="et-E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t-EE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Http methods</a:t>
            </a:r>
            <a:endParaRPr lang="et-EE" sz="3500" b="0" strike="noStrike" spc="-1">
              <a:latin typeface="Arial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447840" y="2316600"/>
          <a:ext cx="7508160" cy="3416400"/>
        </p:xfrm>
        <a:graphic>
          <a:graphicData uri="http://schemas.openxmlformats.org/drawingml/2006/table">
            <a:tbl>
              <a:tblPr/>
              <a:tblGrid>
                <a:gridCol w="16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HTTP Method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Action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GET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Read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Create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PUT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Update/Replace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PATCH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Update/Modify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Http status codes</a:t>
            </a:r>
            <a:endParaRPr lang="et-EE" sz="3500" b="0" strike="noStrike" spc="-1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447840" y="2316600"/>
          <a:ext cx="7508160" cy="3416400"/>
        </p:xfrm>
        <a:graphic>
          <a:graphicData uri="http://schemas.openxmlformats.org/drawingml/2006/table">
            <a:tbl>
              <a:tblPr/>
              <a:tblGrid>
                <a:gridCol w="16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HTTP Method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Action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Informational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Redirection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Client Error лог небольшой и не всегда есть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Server Error всегда большой лог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t-EE" sz="3500" b="0" strike="noStrike" spc="-1">
                <a:solidFill>
                  <a:srgbClr val="0A71B9"/>
                </a:solidFill>
                <a:latin typeface="Calibri"/>
                <a:ea typeface="DejaVu Sans"/>
              </a:rPr>
              <a:t>Http status codes</a:t>
            </a:r>
            <a:endParaRPr lang="et-EE" sz="35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442800" y="2349000"/>
          <a:ext cx="8089560" cy="3960000"/>
        </p:xfrm>
        <a:graphic>
          <a:graphicData uri="http://schemas.openxmlformats.org/drawingml/2006/table">
            <a:tbl>
              <a:tblPr/>
              <a:tblGrid>
                <a:gridCol w="160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Status Code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Meaning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Bad Request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401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Unauthorized я знаю кто ты, но не пущу 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403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Forbidden мне пофиг кто ты, и я не пущу тебя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404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Not Found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Internal Server Error</a:t>
                      </a:r>
                      <a:endParaRPr lang="et-E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4792</TotalTime>
  <Words>659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subject/>
  <dc:creator>Kersti Laidvee</dc:creator>
  <dc:description/>
  <cp:lastModifiedBy>Дмитрий Солнцев</cp:lastModifiedBy>
  <cp:revision>99</cp:revision>
  <dcterms:created xsi:type="dcterms:W3CDTF">2016-08-12T10:54:44Z</dcterms:created>
  <dcterms:modified xsi:type="dcterms:W3CDTF">2021-01-31T19:08:24Z</dcterms:modified>
  <dc:language>et-EE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