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345" r:id="rId3"/>
    <p:sldId id="371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385" r:id="rId12"/>
    <p:sldId id="386" r:id="rId13"/>
    <p:sldId id="387" r:id="rId14"/>
    <p:sldId id="388" r:id="rId15"/>
    <p:sldId id="390" r:id="rId16"/>
    <p:sldId id="389" r:id="rId17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50EFB-D667-4476-BA60-43FEE2372324}" v="1" dt="2020-11-16T15:55:41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96C50EFB-D667-4476-BA60-43FEE2372324}"/>
    <pc:docChg chg="addSld delSld modSld">
      <pc:chgData name="Siim Rebane" userId="25ec13ac778510f2" providerId="LiveId" clId="{96C50EFB-D667-4476-BA60-43FEE2372324}" dt="2020-11-18T16:29:00.377" v="60" actId="20577"/>
      <pc:docMkLst>
        <pc:docMk/>
      </pc:docMkLst>
      <pc:sldChg chg="modSp mod">
        <pc:chgData name="Siim Rebane" userId="25ec13ac778510f2" providerId="LiveId" clId="{96C50EFB-D667-4476-BA60-43FEE2372324}" dt="2020-11-18T16:29:00.377" v="60" actId="20577"/>
        <pc:sldMkLst>
          <pc:docMk/>
          <pc:sldMk cId="0" sldId="260"/>
        </pc:sldMkLst>
        <pc:spChg chg="mod">
          <ac:chgData name="Siim Rebane" userId="25ec13ac778510f2" providerId="LiveId" clId="{96C50EFB-D667-4476-BA60-43FEE2372324}" dt="2020-11-18T16:29:00.377" v="60" actId="20577"/>
          <ac:spMkLst>
            <pc:docMk/>
            <pc:sldMk cId="0" sldId="260"/>
            <ac:spMk id="6" creationId="{00000000-0000-0000-0000-000000000000}"/>
          </ac:spMkLst>
        </pc:spChg>
      </pc:sldChg>
      <pc:sldChg chg="modSp mod">
        <pc:chgData name="Siim Rebane" userId="25ec13ac778510f2" providerId="LiveId" clId="{96C50EFB-D667-4476-BA60-43FEE2372324}" dt="2020-11-18T16:28:37.417" v="59" actId="20577"/>
        <pc:sldMkLst>
          <pc:docMk/>
          <pc:sldMk cId="60037941" sldId="345"/>
        </pc:sldMkLst>
        <pc:spChg chg="mod">
          <ac:chgData name="Siim Rebane" userId="25ec13ac778510f2" providerId="LiveId" clId="{96C50EFB-D667-4476-BA60-43FEE2372324}" dt="2020-11-18T16:28:37.417" v="59" actId="20577"/>
          <ac:spMkLst>
            <pc:docMk/>
            <pc:sldMk cId="60037941" sldId="345"/>
            <ac:spMk id="3" creationId="{8568E9C9-A2B2-46AF-9C88-FA5163FF6C4A}"/>
          </ac:spMkLst>
        </pc:spChg>
      </pc:sldChg>
      <pc:sldChg chg="del">
        <pc:chgData name="Siim Rebane" userId="25ec13ac778510f2" providerId="LiveId" clId="{96C50EFB-D667-4476-BA60-43FEE2372324}" dt="2020-11-16T15:54:09.277" v="7" actId="47"/>
        <pc:sldMkLst>
          <pc:docMk/>
          <pc:sldMk cId="41759934" sldId="369"/>
        </pc:sldMkLst>
      </pc:sldChg>
      <pc:sldChg chg="del">
        <pc:chgData name="Siim Rebane" userId="25ec13ac778510f2" providerId="LiveId" clId="{96C50EFB-D667-4476-BA60-43FEE2372324}" dt="2020-11-16T15:54:08.633" v="6" actId="47"/>
        <pc:sldMkLst>
          <pc:docMk/>
          <pc:sldMk cId="2462863567" sldId="370"/>
        </pc:sldMkLst>
      </pc:sldChg>
      <pc:sldChg chg="modSp mod">
        <pc:chgData name="Siim Rebane" userId="25ec13ac778510f2" providerId="LiveId" clId="{96C50EFB-D667-4476-BA60-43FEE2372324}" dt="2020-11-16T15:54:06.925" v="5" actId="6549"/>
        <pc:sldMkLst>
          <pc:docMk/>
          <pc:sldMk cId="14792105" sldId="371"/>
        </pc:sldMkLst>
        <pc:spChg chg="mod">
          <ac:chgData name="Siim Rebane" userId="25ec13ac778510f2" providerId="LiveId" clId="{96C50EFB-D667-4476-BA60-43FEE2372324}" dt="2020-11-16T15:54:06.925" v="5" actId="6549"/>
          <ac:spMkLst>
            <pc:docMk/>
            <pc:sldMk cId="14792105" sldId="371"/>
            <ac:spMk id="2" creationId="{00000000-0000-0000-0000-000000000000}"/>
          </ac:spMkLst>
        </pc:spChg>
      </pc:sldChg>
      <pc:sldChg chg="del">
        <pc:chgData name="Siim Rebane" userId="25ec13ac778510f2" providerId="LiveId" clId="{96C50EFB-D667-4476-BA60-43FEE2372324}" dt="2020-11-16T15:54:10.391" v="8" actId="47"/>
        <pc:sldMkLst>
          <pc:docMk/>
          <pc:sldMk cId="3497070840" sldId="372"/>
        </pc:sldMkLst>
      </pc:sldChg>
      <pc:sldChg chg="del">
        <pc:chgData name="Siim Rebane" userId="25ec13ac778510f2" providerId="LiveId" clId="{96C50EFB-D667-4476-BA60-43FEE2372324}" dt="2020-11-16T15:54:15.917" v="9" actId="47"/>
        <pc:sldMkLst>
          <pc:docMk/>
          <pc:sldMk cId="4177237840" sldId="374"/>
        </pc:sldMkLst>
      </pc:sldChg>
      <pc:sldChg chg="del">
        <pc:chgData name="Siim Rebane" userId="25ec13ac778510f2" providerId="LiveId" clId="{96C50EFB-D667-4476-BA60-43FEE2372324}" dt="2020-11-16T15:54:33.833" v="16" actId="47"/>
        <pc:sldMkLst>
          <pc:docMk/>
          <pc:sldMk cId="0" sldId="376"/>
        </pc:sldMkLst>
      </pc:sldChg>
      <pc:sldChg chg="del">
        <pc:chgData name="Siim Rebane" userId="25ec13ac778510f2" providerId="LiveId" clId="{96C50EFB-D667-4476-BA60-43FEE2372324}" dt="2020-11-16T15:54:32.838" v="15" actId="47"/>
        <pc:sldMkLst>
          <pc:docMk/>
          <pc:sldMk cId="1308754918" sldId="377"/>
        </pc:sldMkLst>
      </pc:sldChg>
      <pc:sldChg chg="del">
        <pc:chgData name="Siim Rebane" userId="25ec13ac778510f2" providerId="LiveId" clId="{96C50EFB-D667-4476-BA60-43FEE2372324}" dt="2020-11-16T15:54:16.579" v="10" actId="47"/>
        <pc:sldMkLst>
          <pc:docMk/>
          <pc:sldMk cId="2745441037" sldId="379"/>
        </pc:sldMkLst>
      </pc:sldChg>
      <pc:sldChg chg="del">
        <pc:chgData name="Siim Rebane" userId="25ec13ac778510f2" providerId="LiveId" clId="{96C50EFB-D667-4476-BA60-43FEE2372324}" dt="2020-11-16T15:54:17.176" v="11" actId="47"/>
        <pc:sldMkLst>
          <pc:docMk/>
          <pc:sldMk cId="2303158146" sldId="380"/>
        </pc:sldMkLst>
      </pc:sldChg>
      <pc:sldChg chg="del">
        <pc:chgData name="Siim Rebane" userId="25ec13ac778510f2" providerId="LiveId" clId="{96C50EFB-D667-4476-BA60-43FEE2372324}" dt="2020-11-16T15:54:18.359" v="12" actId="47"/>
        <pc:sldMkLst>
          <pc:docMk/>
          <pc:sldMk cId="2429915650" sldId="381"/>
        </pc:sldMkLst>
      </pc:sldChg>
      <pc:sldChg chg="del">
        <pc:chgData name="Siim Rebane" userId="25ec13ac778510f2" providerId="LiveId" clId="{96C50EFB-D667-4476-BA60-43FEE2372324}" dt="2020-11-16T15:54:19.254" v="13" actId="47"/>
        <pc:sldMkLst>
          <pc:docMk/>
          <pc:sldMk cId="1459047089" sldId="383"/>
        </pc:sldMkLst>
      </pc:sldChg>
      <pc:sldChg chg="del">
        <pc:chgData name="Siim Rebane" userId="25ec13ac778510f2" providerId="LiveId" clId="{96C50EFB-D667-4476-BA60-43FEE2372324}" dt="2020-11-16T15:54:19.984" v="14" actId="47"/>
        <pc:sldMkLst>
          <pc:docMk/>
          <pc:sldMk cId="4276941012" sldId="384"/>
        </pc:sldMkLst>
      </pc:sldChg>
      <pc:sldChg chg="addSp delSp modSp new mod">
        <pc:chgData name="Siim Rebane" userId="25ec13ac778510f2" providerId="LiveId" clId="{96C50EFB-D667-4476-BA60-43FEE2372324}" dt="2020-11-16T15:55:51.977" v="41" actId="20577"/>
        <pc:sldMkLst>
          <pc:docMk/>
          <pc:sldMk cId="3541480201" sldId="390"/>
        </pc:sldMkLst>
        <pc:spChg chg="mod">
          <ac:chgData name="Siim Rebane" userId="25ec13ac778510f2" providerId="LiveId" clId="{96C50EFB-D667-4476-BA60-43FEE2372324}" dt="2020-11-16T15:55:40.483" v="37" actId="20577"/>
          <ac:spMkLst>
            <pc:docMk/>
            <pc:sldMk cId="3541480201" sldId="390"/>
            <ac:spMk id="2" creationId="{57897A61-C4D9-4212-B8CA-A6F59C78F6E8}"/>
          </ac:spMkLst>
        </pc:spChg>
        <pc:spChg chg="del">
          <ac:chgData name="Siim Rebane" userId="25ec13ac778510f2" providerId="LiveId" clId="{96C50EFB-D667-4476-BA60-43FEE2372324}" dt="2020-11-16T15:55:41.882" v="38"/>
          <ac:spMkLst>
            <pc:docMk/>
            <pc:sldMk cId="3541480201" sldId="390"/>
            <ac:spMk id="3" creationId="{68BD0BE6-BE84-441A-8327-E9B618E74F72}"/>
          </ac:spMkLst>
        </pc:spChg>
        <pc:spChg chg="add mod">
          <ac:chgData name="Siim Rebane" userId="25ec13ac778510f2" providerId="LiveId" clId="{96C50EFB-D667-4476-BA60-43FEE2372324}" dt="2020-11-16T15:55:51.977" v="41" actId="20577"/>
          <ac:spMkLst>
            <pc:docMk/>
            <pc:sldMk cId="3541480201" sldId="390"/>
            <ac:spMk id="4" creationId="{A92F304A-9CD3-499A-BA4B-A179DE08FE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163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0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98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4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18.11.2020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ari.maasikas@gmail.com" TargetMode="External"/><Relationship Id="rId7" Type="http://schemas.openxmlformats.org/officeDocument/2006/relationships/hyperlink" Target="mailto:ene.eskomo3@yahoo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rt@autoremont.ee" TargetMode="External"/><Relationship Id="rId5" Type="http://schemas.openxmlformats.org/officeDocument/2006/relationships/hyperlink" Target="mailto:lemps123@mail.ee" TargetMode="External"/><Relationship Id="rId4" Type="http://schemas.openxmlformats.org/officeDocument/2006/relationships/hyperlink" Target="mailto:kristo.kaalikas@gmail.com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mari.maasikas@gmail.com" TargetMode="External"/><Relationship Id="rId7" Type="http://schemas.openxmlformats.org/officeDocument/2006/relationships/hyperlink" Target="mailto:ene.eskomo3@yahoo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rt@autoremont.ee" TargetMode="External"/><Relationship Id="rId5" Type="http://schemas.openxmlformats.org/officeDocument/2006/relationships/hyperlink" Target="mailto:lemps123@mail.ee" TargetMode="External"/><Relationship Id="rId4" Type="http://schemas.openxmlformats.org/officeDocument/2006/relationships/hyperlink" Target="mailto:kristo.kaalikas@gmail.com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mari.maasikas@gmail.com" TargetMode="External"/><Relationship Id="rId7" Type="http://schemas.openxmlformats.org/officeDocument/2006/relationships/hyperlink" Target="mailto:ene.eskomo3@yahoo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rt@autoremont.ee" TargetMode="External"/><Relationship Id="rId5" Type="http://schemas.openxmlformats.org/officeDocument/2006/relationships/hyperlink" Target="mailto:lemps123@mail.ee" TargetMode="External"/><Relationship Id="rId4" Type="http://schemas.openxmlformats.org/officeDocument/2006/relationships/hyperlink" Target="mailto:kristo.kaalika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arendaja</a:t>
            </a:r>
            <a:r>
              <a:rPr lang="en-US" b="1" dirty="0"/>
              <a:t> </a:t>
            </a:r>
            <a:r>
              <a:rPr lang="en-US" b="1" dirty="0" err="1"/>
              <a:t>õhtuõpe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/>
              <a:t>C</a:t>
            </a:r>
            <a:r>
              <a:rPr lang="et-EE" dirty="0" err="1"/>
              <a:t>reate</a:t>
            </a:r>
            <a:r>
              <a:rPr lang="et-EE" dirty="0"/>
              <a:t> </a:t>
            </a:r>
            <a:r>
              <a:rPr lang="et-EE" dirty="0" err="1"/>
              <a:t>bank</a:t>
            </a:r>
            <a:r>
              <a:rPr lang="et-EE" dirty="0"/>
              <a:t> </a:t>
            </a:r>
            <a:r>
              <a:rPr lang="et-EE" dirty="0" err="1"/>
              <a:t>dabase</a:t>
            </a:r>
            <a:r>
              <a:rPr lang="et-EE" dirty="0"/>
              <a:t> </a:t>
            </a:r>
            <a:r>
              <a:rPr lang="et-EE" dirty="0" err="1"/>
              <a:t>schema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 err="1"/>
              <a:t>Customers</a:t>
            </a:r>
            <a:endParaRPr lang="et-EE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 err="1"/>
              <a:t>Accounts</a:t>
            </a:r>
            <a:endParaRPr lang="et-EE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 err="1"/>
              <a:t>Transaction</a:t>
            </a:r>
            <a:r>
              <a:rPr lang="et-EE" dirty="0"/>
              <a:t> </a:t>
            </a:r>
            <a:r>
              <a:rPr lang="et-EE" dirty="0" err="1"/>
              <a:t>History</a:t>
            </a:r>
            <a:endParaRPr lang="et-EE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endParaRPr dirty="0"/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INSERT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INSERT INTO </a:t>
            </a:r>
            <a:r>
              <a:rPr lang="et-EE" dirty="0" err="1"/>
              <a:t>table_name</a:t>
            </a:r>
            <a:r>
              <a:rPr lang="et-EE" dirty="0"/>
              <a:t> (column1, column2) VALUES (‘value1’, ‘value2’);</a:t>
            </a:r>
            <a:endParaRPr dirty="0"/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53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SELECT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* FROM </a:t>
            </a:r>
            <a:r>
              <a:rPr lang="et-EE" dirty="0" err="1"/>
              <a:t>table_name</a:t>
            </a:r>
            <a:r>
              <a:rPr lang="et-EE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column1, column2 FROM </a:t>
            </a:r>
            <a:r>
              <a:rPr lang="et-EE" dirty="0" err="1"/>
              <a:t>table_name</a:t>
            </a:r>
            <a:r>
              <a:rPr lang="et-EE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* FROM </a:t>
            </a:r>
            <a:r>
              <a:rPr lang="et-EE" dirty="0" err="1"/>
              <a:t>table_name</a:t>
            </a:r>
            <a:r>
              <a:rPr lang="et-EE" dirty="0"/>
              <a:t> </a:t>
            </a:r>
            <a:r>
              <a:rPr lang="et-EE" dirty="0" err="1"/>
              <a:t>where</a:t>
            </a:r>
            <a:r>
              <a:rPr lang="et-EE" dirty="0"/>
              <a:t> </a:t>
            </a:r>
            <a:r>
              <a:rPr lang="et-EE" dirty="0" err="1"/>
              <a:t>column_name</a:t>
            </a:r>
            <a:r>
              <a:rPr lang="et-EE" dirty="0"/>
              <a:t> = ‘</a:t>
            </a:r>
            <a:r>
              <a:rPr lang="et-EE" dirty="0" err="1"/>
              <a:t>column_value</a:t>
            </a:r>
            <a:r>
              <a:rPr lang="et-EE" dirty="0"/>
              <a:t>’;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83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UPDATE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UPDATE </a:t>
            </a:r>
            <a:r>
              <a:rPr lang="et-EE" dirty="0" err="1"/>
              <a:t>table_name</a:t>
            </a:r>
            <a:r>
              <a:rPr lang="et-EE" dirty="0"/>
              <a:t> SET </a:t>
            </a:r>
            <a:r>
              <a:rPr lang="et-EE" dirty="0" err="1"/>
              <a:t>column_name</a:t>
            </a:r>
            <a:r>
              <a:rPr lang="et-EE" dirty="0"/>
              <a:t> = ‘</a:t>
            </a:r>
            <a:r>
              <a:rPr lang="et-EE" dirty="0" err="1"/>
              <a:t>column_value</a:t>
            </a:r>
            <a:r>
              <a:rPr lang="et-EE" dirty="0"/>
              <a:t>’ WHERE id = 5;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28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DELETE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DELETE </a:t>
            </a:r>
            <a:r>
              <a:rPr lang="et-EE" dirty="0" err="1"/>
              <a:t>table_name</a:t>
            </a:r>
            <a:r>
              <a:rPr lang="et-EE" dirty="0"/>
              <a:t> WHERE id = 5;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150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7A61-C4D9-4212-B8CA-A6F59C78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dependency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2F304A-9CD3-499A-BA4B-A179DE08F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3092013"/>
            <a:ext cx="7877349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dependency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Monaco"/>
              </a:rPr>
              <a:t>org.springframework.boot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	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Monaco"/>
              </a:rPr>
              <a:t>spring-boot-starter-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Monaco"/>
              </a:rPr>
              <a:t>jdbc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dependency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8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31E-CE0D-41FC-B5D5-506CD670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application.properties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3DE853-E041-49BE-8AE2-3E7AFB3C6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3599844"/>
            <a:ext cx="763318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jdbc:postgresql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://localhost/</a:t>
            </a:r>
            <a:r>
              <a:rPr kumimoji="0" lang="et-EE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db_name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spring.datasource.username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spring.datasource.password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docker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spring.datasource.driver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-class-name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postgresql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Driver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8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n-US" dirty="0" err="1"/>
              <a:t>Ülesande</a:t>
            </a:r>
            <a:r>
              <a:rPr lang="et-EE" dirty="0"/>
              <a:t>d</a:t>
            </a:r>
            <a:r>
              <a:rPr lang="en-GB" dirty="0"/>
              <a:t> </a:t>
            </a:r>
            <a:r>
              <a:rPr lang="et-EE" dirty="0"/>
              <a:t>(vanad)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t-EE" b="1" dirty="0" err="1"/>
              <a:t>BankController</a:t>
            </a:r>
            <a:endParaRPr lang="et-EE" b="1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t-EE" dirty="0" err="1"/>
              <a:t>EmployeeController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003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n-GB" dirty="0"/>
              <a:t>Install </a:t>
            </a:r>
            <a:r>
              <a:rPr lang="en-GB" dirty="0" err="1"/>
              <a:t>PostgreSql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/>
              <a:t>D</a:t>
            </a:r>
            <a:r>
              <a:rPr lang="et-EE" dirty="0" err="1"/>
              <a:t>atabase</a:t>
            </a:r>
            <a:r>
              <a:rPr lang="et-EE" dirty="0"/>
              <a:t> </a:t>
            </a:r>
            <a:r>
              <a:rPr lang="et-EE" dirty="0" err="1"/>
              <a:t>design</a:t>
            </a:r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000"/>
            </a:pP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stored</a:t>
            </a:r>
            <a:r>
              <a:rPr lang="et-EE" dirty="0"/>
              <a:t> in </a:t>
            </a:r>
            <a:r>
              <a:rPr lang="et-EE" dirty="0" err="1"/>
              <a:t>tables</a:t>
            </a:r>
            <a:endParaRPr lang="et-EE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000"/>
            </a:pPr>
            <a:r>
              <a:rPr lang="et-EE" dirty="0" err="1"/>
              <a:t>Tables</a:t>
            </a:r>
            <a:r>
              <a:rPr lang="et-EE" dirty="0"/>
              <a:t> </a:t>
            </a:r>
            <a:r>
              <a:rPr lang="et-EE" dirty="0" err="1"/>
              <a:t>store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specified</a:t>
            </a:r>
            <a:r>
              <a:rPr lang="et-EE" dirty="0"/>
              <a:t> </a:t>
            </a:r>
            <a:r>
              <a:rPr lang="et-EE" dirty="0" err="1"/>
              <a:t>structure</a:t>
            </a:r>
            <a:endParaRPr lang="et-EE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000"/>
            </a:pP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define</a:t>
            </a:r>
            <a:r>
              <a:rPr lang="et-EE" dirty="0"/>
              <a:t> </a:t>
            </a:r>
            <a:r>
              <a:rPr lang="et-EE" dirty="0" err="1"/>
              <a:t>relations</a:t>
            </a:r>
            <a:r>
              <a:rPr lang="et-EE" dirty="0"/>
              <a:t> </a:t>
            </a:r>
            <a:r>
              <a:rPr lang="et-EE" dirty="0" err="1"/>
              <a:t>betwen</a:t>
            </a:r>
            <a:r>
              <a:rPr lang="et-EE" dirty="0"/>
              <a:t> </a:t>
            </a:r>
            <a:r>
              <a:rPr lang="et-EE" dirty="0" err="1"/>
              <a:t>databases</a:t>
            </a:r>
            <a:endParaRPr lang="et-EE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000"/>
            </a:pPr>
            <a:r>
              <a:rPr lang="et-EE" dirty="0" err="1"/>
              <a:t>Normalization</a:t>
            </a:r>
            <a:endParaRPr lang="et-EE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000"/>
            </a:pPr>
            <a:endParaRPr lang="et-EE" dirty="0"/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 err="1"/>
              <a:t>Users</a:t>
            </a:r>
            <a:endParaRPr dirty="0"/>
          </a:p>
        </p:txBody>
      </p:sp>
      <p:graphicFrame>
        <p:nvGraphicFramePr>
          <p:cNvPr id="53" name="Google Shape;53;p7"/>
          <p:cNvGraphicFramePr/>
          <p:nvPr/>
        </p:nvGraphicFramePr>
        <p:xfrm>
          <a:off x="395536" y="2132856"/>
          <a:ext cx="8352900" cy="2736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87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User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id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first_name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last_name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role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Mari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Maasikas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Administrator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Kristo 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Kaalikas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Lembit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Liblikas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Märt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Maadleja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Editor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Ene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Eskimo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Moderator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/>
              <a:t>U</a:t>
            </a:r>
            <a:r>
              <a:rPr lang="et-EE" dirty="0" err="1"/>
              <a:t>sers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roles</a:t>
            </a:r>
            <a:endParaRPr dirty="0"/>
          </a:p>
        </p:txBody>
      </p:sp>
      <p:graphicFrame>
        <p:nvGraphicFramePr>
          <p:cNvPr id="59" name="Google Shape;59;p8"/>
          <p:cNvGraphicFramePr/>
          <p:nvPr/>
        </p:nvGraphicFramePr>
        <p:xfrm>
          <a:off x="395536" y="2132856"/>
          <a:ext cx="8352900" cy="2736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87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User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id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first_name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last_name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role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Mari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Maasikas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Administrator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Kristo 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Kaalikas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Lembit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Liblikas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Märt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Maadleja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Editor, Moderator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Ene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Eskimo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Moderator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 err="1"/>
              <a:t>Multiple</a:t>
            </a:r>
            <a:r>
              <a:rPr lang="et-EE" dirty="0"/>
              <a:t> </a:t>
            </a:r>
            <a:r>
              <a:rPr lang="et-EE" dirty="0" err="1"/>
              <a:t>tables</a:t>
            </a:r>
            <a:endParaRPr dirty="0"/>
          </a:p>
        </p:txBody>
      </p:sp>
      <p:graphicFrame>
        <p:nvGraphicFramePr>
          <p:cNvPr id="71" name="Google Shape;71;p10"/>
          <p:cNvGraphicFramePr/>
          <p:nvPr/>
        </p:nvGraphicFramePr>
        <p:xfrm>
          <a:off x="323528" y="2132856"/>
          <a:ext cx="5803900" cy="1476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b="1" u="none" strike="noStrike" cap="none"/>
                        <a:t>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b="1" u="none" strike="noStrike" cap="none"/>
                        <a:t>first_name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b="1" u="none" strike="noStrike" cap="none"/>
                        <a:t>last_name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b="1" u="none" strike="noStrike" cap="none"/>
                        <a:t>username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b="1" u="none" strike="noStrike" cap="none"/>
                        <a:t>email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Maasikas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mari.maasikas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mari.maasikas@gmail.com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Kristo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Kaalikas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kristo.kaalikas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4"/>
                        </a:rPr>
                        <a:t>kristo.kaalikas@gmail.com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Lembit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Liblikas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lembit.liblikas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5"/>
                        </a:rPr>
                        <a:t>lemps123@mail.ee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Märt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Maadleja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mart.maadleja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6"/>
                        </a:rPr>
                        <a:t>mart@autoremont.ee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Ene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Eskimo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ene.eskimo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7"/>
                        </a:rPr>
                        <a:t>ene.eskomo3@yahoo.com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2" name="Google Shape;72;p10"/>
          <p:cNvGraphicFramePr/>
          <p:nvPr/>
        </p:nvGraphicFramePr>
        <p:xfrm>
          <a:off x="323528" y="3901399"/>
          <a:ext cx="1574800" cy="1285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Role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Administrator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Moderator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Editor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User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0" y="689572"/>
            <a:ext cx="7668344" cy="13706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 err="1"/>
              <a:t>One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relation</a:t>
            </a:r>
            <a:endParaRPr dirty="0"/>
          </a:p>
        </p:txBody>
      </p:sp>
      <p:graphicFrame>
        <p:nvGraphicFramePr>
          <p:cNvPr id="78" name="Google Shape;78;p11"/>
          <p:cNvGraphicFramePr/>
          <p:nvPr/>
        </p:nvGraphicFramePr>
        <p:xfrm>
          <a:off x="323528" y="3901399"/>
          <a:ext cx="1574800" cy="1285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Role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Administrator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Moderator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Editor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User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9" name="Google Shape;79;p11"/>
          <p:cNvGraphicFramePr/>
          <p:nvPr/>
        </p:nvGraphicFramePr>
        <p:xfrm>
          <a:off x="331909" y="2150814"/>
          <a:ext cx="6413475" cy="1476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375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first_name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last_name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username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email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role_id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Maasikas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mari.maasikas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mari.maasikas@gmail.com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Kristo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Kaalikas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kristo.kaalikas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4"/>
                        </a:rPr>
                        <a:t>kristo.kaalikas@gmail.com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Lembit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Liblikas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lembit.liblikas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5"/>
                        </a:rPr>
                        <a:t>lemps123@mail.ee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Märt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Maadleja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mart.maadleja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6"/>
                        </a:rPr>
                        <a:t>mart@autoremont.ee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Ene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Eskimo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ene.eskimo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7"/>
                        </a:rPr>
                        <a:t>ene.eskomo3@yahoo.com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0" name="Google Shape;80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83769" y="3720424"/>
            <a:ext cx="37242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0" y="689572"/>
            <a:ext cx="6948264" cy="13706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relation</a:t>
            </a:r>
            <a:endParaRPr dirty="0"/>
          </a:p>
        </p:txBody>
      </p:sp>
      <p:graphicFrame>
        <p:nvGraphicFramePr>
          <p:cNvPr id="86" name="Google Shape;86;p12"/>
          <p:cNvGraphicFramePr/>
          <p:nvPr/>
        </p:nvGraphicFramePr>
        <p:xfrm>
          <a:off x="323528" y="2060848"/>
          <a:ext cx="5803900" cy="1476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first_name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last_name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username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email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Maasikas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mari.maasikas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mari.maasikas@gmail.com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Kristo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Kaalikas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kristo.kaalikas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4"/>
                        </a:rPr>
                        <a:t>kristo.kaalikas@gmail.com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Lembit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Liblikas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lembit.liblikas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5"/>
                        </a:rPr>
                        <a:t>lemps123@mail.ee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Märt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Maadleja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mart.maadleja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6"/>
                        </a:rPr>
                        <a:t>mart@autoremont.ee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Ene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Eskimo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ene.eskimo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7"/>
                        </a:rPr>
                        <a:t>ene.eskomo3@yahoo.com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7" name="Google Shape;87;p12"/>
          <p:cNvGraphicFramePr/>
          <p:nvPr/>
        </p:nvGraphicFramePr>
        <p:xfrm>
          <a:off x="6444208" y="2065387"/>
          <a:ext cx="1574800" cy="1285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Role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Administrator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Moderator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Editor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User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8" name="Google Shape;88;p12"/>
          <p:cNvGraphicFramePr/>
          <p:nvPr/>
        </p:nvGraphicFramePr>
        <p:xfrm>
          <a:off x="323528" y="3766441"/>
          <a:ext cx="1656175" cy="1666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 Role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user_id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role_id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9" name="Google Shape;89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78636" y="3914078"/>
            <a:ext cx="57245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7675</TotalTime>
  <Words>557</Words>
  <Application>Microsoft Office PowerPoint</Application>
  <PresentationFormat>On-screen Show (4:3)</PresentationFormat>
  <Paragraphs>234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JetBrains Mono</vt:lpstr>
      <vt:lpstr>Monaco</vt:lpstr>
      <vt:lpstr>Office'i kujundus</vt:lpstr>
      <vt:lpstr>Java arendaja õhtuõpe</vt:lpstr>
      <vt:lpstr>Ülesanded (vanad)</vt:lpstr>
      <vt:lpstr>Install PostgreSql</vt:lpstr>
      <vt:lpstr>Database design</vt:lpstr>
      <vt:lpstr>Users</vt:lpstr>
      <vt:lpstr>Users with many roles</vt:lpstr>
      <vt:lpstr>Multiple tables</vt:lpstr>
      <vt:lpstr>One to many relation</vt:lpstr>
      <vt:lpstr>Many to many relation</vt:lpstr>
      <vt:lpstr>Create bank dabase schema</vt:lpstr>
      <vt:lpstr>SQL - INSERT</vt:lpstr>
      <vt:lpstr>SQL - SELECT</vt:lpstr>
      <vt:lpstr>SQL - UPDATE</vt:lpstr>
      <vt:lpstr>SQL - DELETE</vt:lpstr>
      <vt:lpstr>Add maven dependency</vt:lpstr>
      <vt:lpstr>application.properties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147</cp:revision>
  <dcterms:created xsi:type="dcterms:W3CDTF">2016-08-12T10:54:44Z</dcterms:created>
  <dcterms:modified xsi:type="dcterms:W3CDTF">2020-11-18T16:29:02Z</dcterms:modified>
</cp:coreProperties>
</file>