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71" r:id="rId3"/>
    <p:sldId id="385" r:id="rId4"/>
    <p:sldId id="386" r:id="rId5"/>
    <p:sldId id="387" r:id="rId6"/>
    <p:sldId id="388" r:id="rId7"/>
    <p:sldId id="396" r:id="rId8"/>
    <p:sldId id="402" r:id="rId9"/>
    <p:sldId id="393" r:id="rId10"/>
    <p:sldId id="394" r:id="rId11"/>
    <p:sldId id="397" r:id="rId12"/>
    <p:sldId id="404" r:id="rId13"/>
    <p:sldId id="406" r:id="rId14"/>
    <p:sldId id="401" r:id="rId15"/>
    <p:sldId id="392" r:id="rId16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8BF2F-88D4-4DBD-A6C9-D1F713E8A405}" v="6" dt="2020-11-18T17:05:56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7618BF2F-88D4-4DBD-A6C9-D1F713E8A405}"/>
    <pc:docChg chg="undo custSel addSld delSld modSld sldOrd">
      <pc:chgData name="Siim Rebane" userId="25ec13ac778510f2" providerId="LiveId" clId="{7618BF2F-88D4-4DBD-A6C9-D1F713E8A405}" dt="2020-11-18T17:05:56.214" v="46"/>
      <pc:docMkLst>
        <pc:docMk/>
      </pc:docMkLst>
      <pc:sldChg chg="modSp mod">
        <pc:chgData name="Siim Rebane" userId="25ec13ac778510f2" providerId="LiveId" clId="{7618BF2F-88D4-4DBD-A6C9-D1F713E8A405}" dt="2020-11-18T16:32:13.672" v="1" actId="20577"/>
        <pc:sldMkLst>
          <pc:docMk/>
          <pc:sldMk cId="0" sldId="260"/>
        </pc:sldMkLst>
        <pc:spChg chg="mod">
          <ac:chgData name="Siim Rebane" userId="25ec13ac778510f2" providerId="LiveId" clId="{7618BF2F-88D4-4DBD-A6C9-D1F713E8A405}" dt="2020-11-18T16:32:13.672" v="1" actId="20577"/>
          <ac:spMkLst>
            <pc:docMk/>
            <pc:sldMk cId="0" sldId="260"/>
            <ac:spMk id="6" creationId="{00000000-0000-0000-0000-000000000000}"/>
          </ac:spMkLst>
        </pc:spChg>
      </pc:sldChg>
      <pc:sldChg chg="del">
        <pc:chgData name="Siim Rebane" userId="25ec13ac778510f2" providerId="LiveId" clId="{7618BF2F-88D4-4DBD-A6C9-D1F713E8A405}" dt="2020-11-18T16:32:05.535" v="0" actId="47"/>
        <pc:sldMkLst>
          <pc:docMk/>
          <pc:sldMk cId="60037941" sldId="345"/>
        </pc:sldMkLst>
      </pc:sldChg>
      <pc:sldChg chg="add del ord">
        <pc:chgData name="Siim Rebane" userId="25ec13ac778510f2" providerId="LiveId" clId="{7618BF2F-88D4-4DBD-A6C9-D1F713E8A405}" dt="2020-11-18T17:05:44.319" v="43" actId="47"/>
        <pc:sldMkLst>
          <pc:docMk/>
          <pc:sldMk cId="1884097123" sldId="390"/>
        </pc:sldMkLst>
      </pc:sldChg>
      <pc:sldChg chg="add del">
        <pc:chgData name="Siim Rebane" userId="25ec13ac778510f2" providerId="LiveId" clId="{7618BF2F-88D4-4DBD-A6C9-D1F713E8A405}" dt="2020-11-18T17:05:27.865" v="38" actId="47"/>
        <pc:sldMkLst>
          <pc:docMk/>
          <pc:sldMk cId="707179477" sldId="391"/>
        </pc:sldMkLst>
      </pc:sldChg>
      <pc:sldChg chg="modSp mod">
        <pc:chgData name="Siim Rebane" userId="25ec13ac778510f2" providerId="LiveId" clId="{7618BF2F-88D4-4DBD-A6C9-D1F713E8A405}" dt="2020-11-18T17:05:22.181" v="37" actId="20577"/>
        <pc:sldMkLst>
          <pc:docMk/>
          <pc:sldMk cId="3860224670" sldId="392"/>
        </pc:sldMkLst>
        <pc:spChg chg="mod">
          <ac:chgData name="Siim Rebane" userId="25ec13ac778510f2" providerId="LiveId" clId="{7618BF2F-88D4-4DBD-A6C9-D1F713E8A405}" dt="2020-11-18T17:05:22.181" v="37" actId="20577"/>
          <ac:spMkLst>
            <pc:docMk/>
            <pc:sldMk cId="3860224670" sldId="392"/>
            <ac:spMk id="2" creationId="{40949451-AC52-4FB5-AE72-0394D92DA4F7}"/>
          </ac:spMkLst>
        </pc:spChg>
      </pc:sldChg>
      <pc:sldChg chg="del">
        <pc:chgData name="Siim Rebane" userId="25ec13ac778510f2" providerId="LiveId" clId="{7618BF2F-88D4-4DBD-A6C9-D1F713E8A405}" dt="2020-11-18T17:04:17.560" v="2" actId="47"/>
        <pc:sldMkLst>
          <pc:docMk/>
          <pc:sldMk cId="3569965761" sldId="398"/>
        </pc:sldMkLst>
      </pc:sldChg>
      <pc:sldChg chg="del">
        <pc:chgData name="Siim Rebane" userId="25ec13ac778510f2" providerId="LiveId" clId="{7618BF2F-88D4-4DBD-A6C9-D1F713E8A405}" dt="2020-11-18T17:04:25.337" v="3" actId="47"/>
        <pc:sldMkLst>
          <pc:docMk/>
          <pc:sldMk cId="971558749" sldId="400"/>
        </pc:sldMkLst>
      </pc:sldChg>
      <pc:sldChg chg="add del">
        <pc:chgData name="Siim Rebane" userId="25ec13ac778510f2" providerId="LiveId" clId="{7618BF2F-88D4-4DBD-A6C9-D1F713E8A405}" dt="2020-11-18T17:05:17.529" v="26" actId="47"/>
        <pc:sldMkLst>
          <pc:docMk/>
          <pc:sldMk cId="193351765" sldId="401"/>
        </pc:sldMkLst>
      </pc:sldChg>
      <pc:sldChg chg="add del">
        <pc:chgData name="Siim Rebane" userId="25ec13ac778510f2" providerId="LiveId" clId="{7618BF2F-88D4-4DBD-A6C9-D1F713E8A405}" dt="2020-11-18T17:05:47.092" v="44" actId="47"/>
        <pc:sldMkLst>
          <pc:docMk/>
          <pc:sldMk cId="4235385582" sldId="403"/>
        </pc:sldMkLst>
      </pc:sldChg>
      <pc:sldChg chg="add del">
        <pc:chgData name="Siim Rebane" userId="25ec13ac778510f2" providerId="LiveId" clId="{7618BF2F-88D4-4DBD-A6C9-D1F713E8A405}" dt="2020-11-18T17:05:53.343" v="45"/>
        <pc:sldMkLst>
          <pc:docMk/>
          <pc:sldMk cId="9455841" sldId="404"/>
        </pc:sldMkLst>
      </pc:sldChg>
      <pc:sldChg chg="add del">
        <pc:chgData name="Siim Rebane" userId="25ec13ac778510f2" providerId="LiveId" clId="{7618BF2F-88D4-4DBD-A6C9-D1F713E8A405}" dt="2020-11-18T17:05:56.214" v="46"/>
        <pc:sldMkLst>
          <pc:docMk/>
          <pc:sldMk cId="2500870327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98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16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3.2.x/spring-framework-reference/html/bea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Bean</a:t>
            </a:r>
            <a:r>
              <a:rPr lang="et-EE" dirty="0"/>
              <a:t> </a:t>
            </a:r>
            <a:r>
              <a:rPr lang="et-EE" dirty="0" err="1"/>
              <a:t>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are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created</a:t>
            </a:r>
            <a:r>
              <a:rPr lang="et-EE" dirty="0"/>
              <a:t> by </a:t>
            </a:r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Framework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classes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are </a:t>
            </a:r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@Component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a </a:t>
            </a:r>
            <a:r>
              <a:rPr lang="et-EE" dirty="0" err="1"/>
              <a:t>bean</a:t>
            </a:r>
            <a:r>
              <a:rPr lang="et-EE" dirty="0"/>
              <a:t>. (</a:t>
            </a:r>
            <a:r>
              <a:rPr lang="et-EE" dirty="0" err="1"/>
              <a:t>incuding</a:t>
            </a:r>
            <a:r>
              <a:rPr lang="et-EE" dirty="0"/>
              <a:t> @RestController, @Controller, @Service, @Repository, …)</a:t>
            </a:r>
          </a:p>
        </p:txBody>
      </p:sp>
    </p:spTree>
    <p:extLst>
      <p:ext uri="{BB962C8B-B14F-4D97-AF65-F5344CB8AC3E}">
        <p14:creationId xmlns:p14="http://schemas.microsoft.com/office/powerpoint/2010/main" val="158321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Using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@Autowired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@Autowired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field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instantiated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A48FF-28C2-4845-B146-E76F3B44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17032"/>
            <a:ext cx="7421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A543-068C-41EE-A922-E5A4E74F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Select</a:t>
            </a:r>
            <a:r>
              <a:rPr lang="et-EE" dirty="0"/>
              <a:t> 1 </a:t>
            </a:r>
            <a:r>
              <a:rPr lang="et-EE" dirty="0" err="1"/>
              <a:t>column</a:t>
            </a:r>
            <a:r>
              <a:rPr lang="et-EE" dirty="0"/>
              <a:t> 1 </a:t>
            </a:r>
            <a:r>
              <a:rPr lang="et-EE" dirty="0" err="1"/>
              <a:t>row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A3996-2F0C-476A-99EA-B5DB05AF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636912"/>
            <a:ext cx="8856984" cy="19941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7135B1-632E-4780-8A8C-16CC8FA12322}"/>
              </a:ext>
            </a:extLst>
          </p:cNvPr>
          <p:cNvSpPr/>
          <p:nvPr/>
        </p:nvSpPr>
        <p:spPr>
          <a:xfrm>
            <a:off x="251520" y="3789040"/>
            <a:ext cx="129614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AD16E-17BC-4ECC-A97D-86833EB6BA43}"/>
              </a:ext>
            </a:extLst>
          </p:cNvPr>
          <p:cNvSpPr/>
          <p:nvPr/>
        </p:nvSpPr>
        <p:spPr>
          <a:xfrm>
            <a:off x="3779912" y="4271019"/>
            <a:ext cx="201622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451-AC52-4FB5-AE72-0394D92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Select</a:t>
            </a:r>
            <a:r>
              <a:rPr lang="et-EE" dirty="0"/>
              <a:t> 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rows</a:t>
            </a:r>
            <a:r>
              <a:rPr lang="et-EE" dirty="0"/>
              <a:t>, 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columns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380FD-D025-4B80-9AF9-597365B2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8" y="2492896"/>
            <a:ext cx="8643123" cy="1872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FF3BC-1E3B-4DD5-8420-F9803807A3AE}"/>
              </a:ext>
            </a:extLst>
          </p:cNvPr>
          <p:cNvSpPr/>
          <p:nvPr/>
        </p:nvSpPr>
        <p:spPr>
          <a:xfrm>
            <a:off x="6876256" y="2420888"/>
            <a:ext cx="50405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AD344-5C4F-4364-9A75-CE0D9462C12F}"/>
              </a:ext>
            </a:extLst>
          </p:cNvPr>
          <p:cNvSpPr/>
          <p:nvPr/>
        </p:nvSpPr>
        <p:spPr>
          <a:xfrm>
            <a:off x="2123728" y="3140968"/>
            <a:ext cx="576064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28C9-99D5-450E-B1D2-655A5BE41E40}"/>
              </a:ext>
            </a:extLst>
          </p:cNvPr>
          <p:cNvSpPr txBox="1"/>
          <p:nvPr/>
        </p:nvSpPr>
        <p:spPr>
          <a:xfrm>
            <a:off x="5220072" y="3140968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/>
              <a:t>SQL-is olev muutuja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6A3E7-8E57-48F0-AB12-03D82854842C}"/>
              </a:ext>
            </a:extLst>
          </p:cNvPr>
          <p:cNvCxnSpPr>
            <a:cxnSpLocks/>
          </p:cNvCxnSpPr>
          <p:nvPr/>
        </p:nvCxnSpPr>
        <p:spPr>
          <a:xfrm flipV="1">
            <a:off x="7164288" y="28529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BC5D11-385B-4C53-9D56-C9E32507FC1C}"/>
              </a:ext>
            </a:extLst>
          </p:cNvPr>
          <p:cNvCxnSpPr/>
          <p:nvPr/>
        </p:nvCxnSpPr>
        <p:spPr>
          <a:xfrm flipH="1">
            <a:off x="2699792" y="3140968"/>
            <a:ext cx="25202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7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451-AC52-4FB5-AE72-0394D92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RowMapper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ACD66-C2F1-4CE3-9EB1-B1636168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0" y="2276871"/>
            <a:ext cx="8710145" cy="24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451-AC52-4FB5-AE72-0394D92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EmployeeController</a:t>
            </a:r>
            <a:r>
              <a:rPr lang="et-EE" dirty="0"/>
              <a:t>: Store </a:t>
            </a:r>
            <a:r>
              <a:rPr lang="et-EE" dirty="0" err="1"/>
              <a:t>Data</a:t>
            </a:r>
            <a:r>
              <a:rPr lang="et-EE" dirty="0"/>
              <a:t> in </a:t>
            </a:r>
            <a:r>
              <a:rPr lang="et-EE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DFFE-E555-4B5F-ACB6-DA853F7F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Install </a:t>
            </a:r>
            <a:r>
              <a:rPr lang="et-EE" dirty="0" err="1"/>
              <a:t>Pgadmin</a:t>
            </a:r>
            <a:r>
              <a:rPr lang="et-EE" dirty="0"/>
              <a:t> (</a:t>
            </a:r>
            <a:r>
              <a:rPr lang="et-EE" dirty="0" err="1"/>
              <a:t>who</a:t>
            </a:r>
            <a:r>
              <a:rPr lang="et-EE" dirty="0"/>
              <a:t> </a:t>
            </a:r>
            <a:r>
              <a:rPr lang="et-EE" dirty="0" err="1"/>
              <a:t>don’t</a:t>
            </a:r>
            <a:r>
              <a:rPr lang="et-EE" dirty="0"/>
              <a:t> have </a:t>
            </a:r>
            <a:r>
              <a:rPr lang="et-EE" dirty="0" err="1"/>
              <a:t>it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INSERT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INSERT INTO </a:t>
            </a:r>
            <a:r>
              <a:rPr lang="et-EE" dirty="0" err="1"/>
              <a:t>table_name</a:t>
            </a:r>
            <a:r>
              <a:rPr lang="et-EE" dirty="0"/>
              <a:t> (column1, column2) VALUES (‘value1’, ‘value2’);</a:t>
            </a: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SELECT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column1, column2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8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UPDATE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UPDATE </a:t>
            </a:r>
            <a:r>
              <a:rPr lang="et-EE" dirty="0" err="1"/>
              <a:t>table_name</a:t>
            </a:r>
            <a:r>
              <a:rPr lang="et-EE" dirty="0"/>
              <a:t> SET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DELETE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DELETE </a:t>
            </a:r>
            <a:r>
              <a:rPr lang="et-EE" dirty="0" err="1"/>
              <a:t>table_name</a:t>
            </a:r>
            <a:r>
              <a:rPr lang="et-EE" dirty="0"/>
              <a:t>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15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Normal </a:t>
            </a:r>
            <a:r>
              <a:rPr lang="et-EE" dirty="0" err="1"/>
              <a:t>way</a:t>
            </a:r>
            <a:r>
              <a:rPr lang="et-EE" dirty="0"/>
              <a:t> vs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1D7B-B6A3-4C61-AB4D-E7E2E6A6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4267"/>
            <a:ext cx="8840269" cy="792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C6566-06BB-4650-86AB-FE643E68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58164"/>
            <a:ext cx="4907259" cy="8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Inversion</a:t>
            </a:r>
            <a:r>
              <a:rPr lang="et-EE" dirty="0"/>
              <a:t> 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816-BAA6-46DE-9486-47D0AE9F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It is a process whereby objects define their dependencies</a:t>
            </a:r>
            <a:r>
              <a:rPr lang="et-EE" dirty="0"/>
              <a:t>, </a:t>
            </a:r>
            <a:r>
              <a:rPr lang="et-EE" dirty="0" err="1"/>
              <a:t>but</a:t>
            </a:r>
            <a:r>
              <a:rPr lang="et-EE" dirty="0"/>
              <a:t> 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instanciate</a:t>
            </a:r>
            <a:r>
              <a:rPr lang="et-EE" dirty="0"/>
              <a:t> </a:t>
            </a:r>
            <a:r>
              <a:rPr lang="et-EE" dirty="0" err="1"/>
              <a:t>them</a:t>
            </a:r>
            <a:endParaRPr lang="et-EE" dirty="0"/>
          </a:p>
          <a:p>
            <a:r>
              <a:rPr lang="en-US" dirty="0"/>
              <a:t>The container </a:t>
            </a:r>
            <a:r>
              <a:rPr lang="en-US" i="1" dirty="0"/>
              <a:t>injects</a:t>
            </a:r>
            <a:r>
              <a:rPr lang="en-US" dirty="0"/>
              <a:t> those dependencies</a:t>
            </a:r>
            <a:endParaRPr lang="et-EE" dirty="0"/>
          </a:p>
          <a:p>
            <a:r>
              <a:rPr lang="en-US" dirty="0"/>
              <a:t>This process is fundamentally the inverse, hence the name </a:t>
            </a:r>
            <a:r>
              <a:rPr lang="en-US" i="1" dirty="0"/>
              <a:t>Inversion of Control</a:t>
            </a:r>
            <a:r>
              <a:rPr lang="en-US" dirty="0"/>
              <a:t> (</a:t>
            </a:r>
            <a:r>
              <a:rPr lang="en-US" dirty="0" err="1"/>
              <a:t>IoC</a:t>
            </a:r>
            <a:r>
              <a:rPr lang="en-US" dirty="0"/>
              <a:t>),</a:t>
            </a:r>
            <a:endParaRPr lang="et-EE" dirty="0"/>
          </a:p>
          <a:p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known</a:t>
            </a:r>
            <a:r>
              <a:rPr lang="et-EE" dirty="0"/>
              <a:t> as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Spring, the objects that are managed by the Spring </a:t>
            </a:r>
            <a:r>
              <a:rPr lang="en-US" dirty="0" err="1"/>
              <a:t>IoC</a:t>
            </a:r>
            <a:r>
              <a:rPr lang="en-US" dirty="0"/>
              <a:t> </a:t>
            </a:r>
            <a:r>
              <a:rPr lang="en-US" i="1" dirty="0"/>
              <a:t>container</a:t>
            </a:r>
            <a:r>
              <a:rPr lang="en-US" dirty="0"/>
              <a:t> are called </a:t>
            </a:r>
            <a:r>
              <a:rPr lang="en-US" i="1" dirty="0"/>
              <a:t>beans</a:t>
            </a:r>
            <a:r>
              <a:rPr lang="en-US" dirty="0"/>
              <a:t>.</a:t>
            </a:r>
            <a:endParaRPr lang="et-EE" dirty="0"/>
          </a:p>
          <a:p>
            <a:r>
              <a:rPr lang="en-US" dirty="0" err="1"/>
              <a:t>ApplicationContext</a:t>
            </a:r>
            <a:r>
              <a:rPr lang="en-US" dirty="0"/>
              <a:t> represents the Spring </a:t>
            </a:r>
            <a:r>
              <a:rPr lang="en-US" dirty="0" err="1"/>
              <a:t>IoC</a:t>
            </a:r>
            <a:r>
              <a:rPr lang="en-US" dirty="0"/>
              <a:t> container and is responsible for instantiating, configuring, and assembling </a:t>
            </a:r>
            <a:r>
              <a:rPr lang="et-EE" dirty="0" err="1"/>
              <a:t>beans</a:t>
            </a:r>
            <a:r>
              <a:rPr lang="et-EE" dirty="0"/>
              <a:t>.</a:t>
            </a:r>
          </a:p>
          <a:p>
            <a:r>
              <a:rPr lang="en-US" dirty="0">
                <a:hlinkClick r:id="rId2"/>
              </a:rPr>
              <a:t>https://docs.spring.io/spring/docs/3.2.x/spring-framework-reference/html/beans.html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7729</TotalTime>
  <Words>284</Words>
  <Application>Microsoft Office PowerPoint</Application>
  <PresentationFormat>On-screen Show (4:3)</PresentationFormat>
  <Paragraphs>34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Office'i kujundus</vt:lpstr>
      <vt:lpstr>Java arendaja õhtuõpe</vt:lpstr>
      <vt:lpstr>Install Pgadmin (who don’t have it)</vt:lpstr>
      <vt:lpstr>SQL - INSERT</vt:lpstr>
      <vt:lpstr>SQL - SELECT</vt:lpstr>
      <vt:lpstr>SQL - UPDATE</vt:lpstr>
      <vt:lpstr>SQL - DELETE</vt:lpstr>
      <vt:lpstr>Normal way vs Dependency Injection</vt:lpstr>
      <vt:lpstr>Inversion of Control</vt:lpstr>
      <vt:lpstr>Spring Bean</vt:lpstr>
      <vt:lpstr>Bean Creation</vt:lpstr>
      <vt:lpstr>Using Beans @Autowired</vt:lpstr>
      <vt:lpstr>Select 1 column 1 row</vt:lpstr>
      <vt:lpstr>Select multiple rows, multiple columns</vt:lpstr>
      <vt:lpstr>RowMapper</vt:lpstr>
      <vt:lpstr>EmployeeController: Store Data in PostgreSQL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151</cp:revision>
  <dcterms:created xsi:type="dcterms:W3CDTF">2016-08-12T10:54:44Z</dcterms:created>
  <dcterms:modified xsi:type="dcterms:W3CDTF">2020-11-18T17:06:02Z</dcterms:modified>
</cp:coreProperties>
</file>