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390" r:id="rId4"/>
    <p:sldId id="382" r:id="rId5"/>
    <p:sldId id="385" r:id="rId6"/>
    <p:sldId id="386" r:id="rId7"/>
    <p:sldId id="387" r:id="rId8"/>
    <p:sldId id="388" r:id="rId9"/>
    <p:sldId id="268" r:id="rId10"/>
    <p:sldId id="270" r:id="rId11"/>
    <p:sldId id="271" r:id="rId12"/>
    <p:sldId id="266" r:id="rId13"/>
    <p:sldId id="272" r:id="rId14"/>
    <p:sldId id="273" r:id="rId15"/>
    <p:sldId id="279" r:id="rId16"/>
    <p:sldId id="280" r:id="rId17"/>
    <p:sldId id="275" r:id="rId1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5A66-7749-46C2-B88B-3F0678349A0E}" v="1" dt="2020-12-21T17:17:3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80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A4812FB-489A-42A7-B3D2-F0A9FC229E9F}"/>
    <pc:docChg chg="undo custSel addSld delSld modSld sldOrd">
      <pc:chgData name="Siim Rebane" userId="25ec13ac778510f2" providerId="LiveId" clId="{5A4812FB-489A-42A7-B3D2-F0A9FC229E9F}" dt="2020-12-10T12:11:28.137" v="1437"/>
      <pc:docMkLst>
        <pc:docMk/>
      </pc:docMkLst>
      <pc:sldChg chg="addSp delSp modSp del mod">
        <pc:chgData name="Siim Rebane" userId="25ec13ac778510f2" providerId="LiveId" clId="{5A4812FB-489A-42A7-B3D2-F0A9FC229E9F}" dt="2020-12-09T09:15:56.386" v="136" actId="47"/>
        <pc:sldMkLst>
          <pc:docMk/>
          <pc:sldMk cId="2697561553" sldId="265"/>
        </pc:sldMkLst>
        <pc:spChg chg="del mod">
          <ac:chgData name="Siim Rebane" userId="25ec13ac778510f2" providerId="LiveId" clId="{5A4812FB-489A-42A7-B3D2-F0A9FC229E9F}" dt="2020-12-08T09:14:40.934" v="4" actId="478"/>
          <ac:spMkLst>
            <pc:docMk/>
            <pc:sldMk cId="2697561553" sldId="265"/>
            <ac:spMk id="3" creationId="{40922415-C13C-48E2-A7D8-7F44E2EEDC60}"/>
          </ac:spMkLst>
        </pc:spChg>
        <pc:spChg chg="add mod">
          <ac:chgData name="Siim Rebane" userId="25ec13ac778510f2" providerId="LiveId" clId="{5A4812FB-489A-42A7-B3D2-F0A9FC229E9F}" dt="2020-12-08T09:15:11.006" v="10" actId="207"/>
          <ac:spMkLst>
            <pc:docMk/>
            <pc:sldMk cId="2697561553" sldId="265"/>
            <ac:spMk id="6" creationId="{55FF8A02-5305-478B-B4AA-5614D9C372C4}"/>
          </ac:spMkLst>
        </pc:spChg>
        <pc:picChg chg="add mod">
          <ac:chgData name="Siim Rebane" userId="25ec13ac778510f2" providerId="LiveId" clId="{5A4812FB-489A-42A7-B3D2-F0A9FC229E9F}" dt="2020-12-08T09:14:48.393" v="7" actId="14100"/>
          <ac:picMkLst>
            <pc:docMk/>
            <pc:sldMk cId="2697561553" sldId="265"/>
            <ac:picMk id="5" creationId="{FB850831-6847-439B-A7BB-9419A11799E8}"/>
          </ac:picMkLst>
        </pc:picChg>
      </pc:sldChg>
      <pc:sldChg chg="del">
        <pc:chgData name="Siim Rebane" userId="25ec13ac778510f2" providerId="LiveId" clId="{5A4812FB-489A-42A7-B3D2-F0A9FC229E9F}" dt="2020-12-09T09:15:58.396" v="137" actId="47"/>
        <pc:sldMkLst>
          <pc:docMk/>
          <pc:sldMk cId="2355897262" sldId="267"/>
        </pc:sldMkLst>
      </pc:sldChg>
      <pc:sldChg chg="addSp delSp modSp mod">
        <pc:chgData name="Siim Rebane" userId="25ec13ac778510f2" providerId="LiveId" clId="{5A4812FB-489A-42A7-B3D2-F0A9FC229E9F}" dt="2020-12-09T11:28:52.223" v="479" actId="113"/>
        <pc:sldMkLst>
          <pc:docMk/>
          <pc:sldMk cId="4251540718" sldId="273"/>
        </pc:sldMkLst>
        <pc:spChg chg="mod">
          <ac:chgData name="Siim Rebane" userId="25ec13ac778510f2" providerId="LiveId" clId="{5A4812FB-489A-42A7-B3D2-F0A9FC229E9F}" dt="2020-12-09T11:26:18.482" v="214" actId="20577"/>
          <ac:spMkLst>
            <pc:docMk/>
            <pc:sldMk cId="4251540718" sldId="273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1:28:52.223" v="479" actId="113"/>
          <ac:spMkLst>
            <pc:docMk/>
            <pc:sldMk cId="4251540718" sldId="273"/>
            <ac:spMk id="3" creationId="{EC84FC94-AA30-4575-8C1A-04FDF049F7BD}"/>
          </ac:spMkLst>
        </pc:spChg>
        <pc:spChg chg="add del mod">
          <ac:chgData name="Siim Rebane" userId="25ec13ac778510f2" providerId="LiveId" clId="{5A4812FB-489A-42A7-B3D2-F0A9FC229E9F}" dt="2020-12-09T11:27:48.489" v="372" actId="478"/>
          <ac:spMkLst>
            <pc:docMk/>
            <pc:sldMk cId="4251540718" sldId="273"/>
            <ac:spMk id="4" creationId="{5A9DE3C9-FE6B-4E2E-AE8C-B0FF331ACB13}"/>
          </ac:spMkLst>
        </pc:spChg>
      </pc:sldChg>
      <pc:sldChg chg="modSp mod">
        <pc:chgData name="Siim Rebane" userId="25ec13ac778510f2" providerId="LiveId" clId="{5A4812FB-489A-42A7-B3D2-F0A9FC229E9F}" dt="2020-12-09T14:28:25.298" v="1311" actId="20577"/>
        <pc:sldMkLst>
          <pc:docMk/>
          <pc:sldMk cId="2371955159" sldId="275"/>
        </pc:sldMkLst>
        <pc:spChg chg="mod">
          <ac:chgData name="Siim Rebane" userId="25ec13ac778510f2" providerId="LiveId" clId="{5A4812FB-489A-42A7-B3D2-F0A9FC229E9F}" dt="2020-12-09T14:28:25.298" v="1311" actId="20577"/>
          <ac:spMkLst>
            <pc:docMk/>
            <pc:sldMk cId="2371955159" sldId="275"/>
            <ac:spMk id="3" creationId="{EC84FC94-AA30-4575-8C1A-04FDF049F7BD}"/>
          </ac:spMkLst>
        </pc:spChg>
      </pc:sldChg>
      <pc:sldChg chg="ord">
        <pc:chgData name="Siim Rebane" userId="25ec13ac778510f2" providerId="LiveId" clId="{5A4812FB-489A-42A7-B3D2-F0A9FC229E9F}" dt="2020-12-10T12:04:32.707" v="1433"/>
        <pc:sldMkLst>
          <pc:docMk/>
          <pc:sldMk cId="3599653048" sldId="276"/>
        </pc:sldMkLst>
      </pc:sldChg>
      <pc:sldChg chg="ord">
        <pc:chgData name="Siim Rebane" userId="25ec13ac778510f2" providerId="LiveId" clId="{5A4812FB-489A-42A7-B3D2-F0A9FC229E9F}" dt="2020-12-10T12:11:28.137" v="1437"/>
        <pc:sldMkLst>
          <pc:docMk/>
          <pc:sldMk cId="3318099388" sldId="277"/>
        </pc:sldMkLst>
      </pc:sldChg>
      <pc:sldChg chg="modSp add del mod ord">
        <pc:chgData name="Siim Rebane" userId="25ec13ac778510f2" providerId="LiveId" clId="{5A4812FB-489A-42A7-B3D2-F0A9FC229E9F}" dt="2020-12-09T11:29:28.207" v="490" actId="47"/>
        <pc:sldMkLst>
          <pc:docMk/>
          <pc:sldMk cId="3466055884" sldId="278"/>
        </pc:sldMkLst>
        <pc:spChg chg="mod">
          <ac:chgData name="Siim Rebane" userId="25ec13ac778510f2" providerId="LiveId" clId="{5A4812FB-489A-42A7-B3D2-F0A9FC229E9F}" dt="2020-12-09T11:29:26.710" v="489" actId="20577"/>
          <ac:spMkLst>
            <pc:docMk/>
            <pc:sldMk cId="3466055884" sldId="278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09T12:07:45.742" v="769" actId="113"/>
        <pc:sldMkLst>
          <pc:docMk/>
          <pc:sldMk cId="2182826747" sldId="279"/>
        </pc:sldMkLst>
        <pc:spChg chg="mod">
          <ac:chgData name="Siim Rebane" userId="25ec13ac778510f2" providerId="LiveId" clId="{5A4812FB-489A-42A7-B3D2-F0A9FC229E9F}" dt="2020-12-09T11:29:34.531" v="503" actId="20577"/>
          <ac:spMkLst>
            <pc:docMk/>
            <pc:sldMk cId="2182826747" sldId="279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07:45.742" v="769" actId="113"/>
          <ac:spMkLst>
            <pc:docMk/>
            <pc:sldMk cId="2182826747" sldId="279"/>
            <ac:spMk id="3" creationId="{EC84FC94-AA30-4575-8C1A-04FDF049F7BD}"/>
          </ac:spMkLst>
        </pc:spChg>
      </pc:sldChg>
      <pc:sldChg chg="modSp add mod">
        <pc:chgData name="Siim Rebane" userId="25ec13ac778510f2" providerId="LiveId" clId="{5A4812FB-489A-42A7-B3D2-F0A9FC229E9F}" dt="2020-12-09T12:48:32.321" v="1186" actId="113"/>
        <pc:sldMkLst>
          <pc:docMk/>
          <pc:sldMk cId="315911091" sldId="280"/>
        </pc:sldMkLst>
        <pc:spChg chg="mod">
          <ac:chgData name="Siim Rebane" userId="25ec13ac778510f2" providerId="LiveId" clId="{5A4812FB-489A-42A7-B3D2-F0A9FC229E9F}" dt="2020-12-09T11:30:21.139" v="554" actId="20577"/>
          <ac:spMkLst>
            <pc:docMk/>
            <pc:sldMk cId="315911091" sldId="280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48:32.321" v="1186" actId="113"/>
          <ac:spMkLst>
            <pc:docMk/>
            <pc:sldMk cId="315911091" sldId="280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10T12:04:33.426" v="1435"/>
        <pc:sldMkLst>
          <pc:docMk/>
          <pc:sldMk cId="3334323201" sldId="281"/>
        </pc:sldMkLst>
        <pc:spChg chg="mod">
          <ac:chgData name="Siim Rebane" userId="25ec13ac778510f2" providerId="LiveId" clId="{5A4812FB-489A-42A7-B3D2-F0A9FC229E9F}" dt="2020-12-09T14:29:10.446" v="1350" actId="20577"/>
          <ac:spMkLst>
            <pc:docMk/>
            <pc:sldMk cId="3334323201" sldId="281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4:29:49.967" v="1431" actId="20577"/>
          <ac:spMkLst>
            <pc:docMk/>
            <pc:sldMk cId="3334323201" sldId="281"/>
            <ac:spMk id="3" creationId="{EC84FC94-AA30-4575-8C1A-04FDF049F7BD}"/>
          </ac:spMkLst>
        </pc:spChg>
      </pc:sldChg>
    </pc:docChg>
  </pc:docChgLst>
  <pc:docChgLst>
    <pc:chgData name="Siim Rebane" userId="25ec13ac778510f2" providerId="LiveId" clId="{DDBE5A66-7749-46C2-B88B-3F0678349A0E}"/>
    <pc:docChg chg="addSld delSld modSld">
      <pc:chgData name="Siim Rebane" userId="25ec13ac778510f2" providerId="LiveId" clId="{DDBE5A66-7749-46C2-B88B-3F0678349A0E}" dt="2020-12-21T17:17:32.542" v="5"/>
      <pc:docMkLst>
        <pc:docMk/>
      </pc:docMkLst>
      <pc:sldChg chg="modSp mod">
        <pc:chgData name="Siim Rebane" userId="25ec13ac778510f2" providerId="LiveId" clId="{DDBE5A66-7749-46C2-B88B-3F0678349A0E}" dt="2020-12-16T17:15:58.294" v="3" actId="20577"/>
        <pc:sldMkLst>
          <pc:docMk/>
          <pc:sldMk cId="0" sldId="260"/>
        </pc:sldMkLst>
        <pc:spChg chg="mod">
          <ac:chgData name="Siim Rebane" userId="25ec13ac778510f2" providerId="LiveId" clId="{DDBE5A66-7749-46C2-B88B-3F0678349A0E}" dt="2020-12-16T17:15:58.294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697561553" sldId="265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865425581" sldId="274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599653048" sldId="276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18099388" sldId="277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34323201" sldId="281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1304936" sldId="382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472229496" sldId="385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3308073382" sldId="386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65466566" sldId="387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160939593" sldId="388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607120014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21-Dec-20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21.12.2020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Production </a:t>
            </a:r>
            <a:r>
              <a:rPr lang="et-EE" dirty="0" err="1"/>
              <a:t>Deploy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Google </a:t>
            </a:r>
            <a:r>
              <a:rPr lang="et-EE" dirty="0" err="1"/>
              <a:t>Cloud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45028-E17B-4837-874C-B61E3732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4214225" cy="5563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4329-CB18-42C3-912B-946CC9B6D171}"/>
              </a:ext>
            </a:extLst>
          </p:cNvPr>
          <p:cNvSpPr txBox="1"/>
          <p:nvPr/>
        </p:nvSpPr>
        <p:spPr>
          <a:xfrm>
            <a:off x="683568" y="3212976"/>
            <a:ext cx="4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172-B562-4122-A44B-B60E853F2C66}"/>
              </a:ext>
            </a:extLst>
          </p:cNvPr>
          <p:cNvSpPr/>
          <p:nvPr/>
        </p:nvSpPr>
        <p:spPr>
          <a:xfrm>
            <a:off x="3347864" y="2492896"/>
            <a:ext cx="1514414" cy="4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654284"/>
            <a:ext cx="4901638" cy="5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14834"/>
            <a:ext cx="834891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449158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Prepare</a:t>
            </a:r>
            <a:r>
              <a:rPr lang="et-EE" dirty="0"/>
              <a:t> </a:t>
            </a:r>
            <a:r>
              <a:rPr lang="et-EE" dirty="0" err="1"/>
              <a:t>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F306-5090-409F-8394-0DFC10A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321761" cy="2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5BEA8-A1FF-4EA3-9720-C55F4EB4927B}"/>
              </a:ext>
            </a:extLst>
          </p:cNvPr>
          <p:cNvSpPr txBox="1"/>
          <p:nvPr/>
        </p:nvSpPr>
        <p:spPr>
          <a:xfrm>
            <a:off x="251520" y="23488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Go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and press SSH </a:t>
            </a:r>
            <a:r>
              <a:rPr lang="et-EE" dirty="0" err="1"/>
              <a:t>button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87E33-4998-4B94-A394-A56866B84923}"/>
              </a:ext>
            </a:extLst>
          </p:cNvPr>
          <p:cNvSpPr/>
          <p:nvPr/>
        </p:nvSpPr>
        <p:spPr>
          <a:xfrm>
            <a:off x="7380312" y="2615603"/>
            <a:ext cx="7920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14CF-B382-4847-9CA3-70536523C647}"/>
              </a:ext>
            </a:extLst>
          </p:cNvPr>
          <p:cNvSpPr txBox="1"/>
          <p:nvPr/>
        </p:nvSpPr>
        <p:spPr>
          <a:xfrm>
            <a:off x="442838" y="3212976"/>
            <a:ext cx="578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In </a:t>
            </a:r>
            <a:r>
              <a:rPr lang="et-EE" b="1" dirty="0" err="1"/>
              <a:t>opened</a:t>
            </a:r>
            <a:r>
              <a:rPr lang="et-EE" b="1" dirty="0"/>
              <a:t> </a:t>
            </a:r>
            <a:r>
              <a:rPr lang="et-EE" b="1" dirty="0" err="1"/>
              <a:t>console</a:t>
            </a:r>
            <a:r>
              <a:rPr lang="et-EE" b="1" dirty="0"/>
              <a:t> </a:t>
            </a:r>
            <a:r>
              <a:rPr lang="et-EE" dirty="0" err="1"/>
              <a:t>give</a:t>
            </a:r>
            <a:r>
              <a:rPr lang="et-EE" dirty="0"/>
              <a:t> </a:t>
            </a:r>
            <a:r>
              <a:rPr lang="et-EE" dirty="0" err="1"/>
              <a:t>following</a:t>
            </a:r>
            <a:r>
              <a:rPr lang="et-EE" dirty="0"/>
              <a:t> </a:t>
            </a:r>
            <a:r>
              <a:rPr lang="et-EE" dirty="0" err="1"/>
              <a:t>commands</a:t>
            </a:r>
            <a:endParaRPr lang="et-EE" dirty="0"/>
          </a:p>
          <a:p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update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upgrade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</a:t>
            </a:r>
            <a:r>
              <a:rPr lang="et-EE" dirty="0" err="1"/>
              <a:t>default-jdk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Upload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n-US" dirty="0"/>
              <a:t> </a:t>
            </a:r>
            <a:r>
              <a:rPr lang="ru-RU" dirty="0"/>
              <a:t>из консоли, которую открыл браузер при нажатии кнопки </a:t>
            </a:r>
            <a:r>
              <a:rPr lang="en-US" dirty="0"/>
              <a:t>SSH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C583-8A7B-40F2-A20D-10E86D8C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42167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file</a:t>
            </a:r>
            <a:br>
              <a:rPr lang="ru-RU" dirty="0"/>
            </a:br>
            <a:r>
              <a:rPr lang="ru-RU" dirty="0"/>
              <a:t>залить через консоль</a:t>
            </a:r>
            <a:r>
              <a:rPr lang="en-US" dirty="0"/>
              <a:t> </a:t>
            </a:r>
            <a:r>
              <a:rPr lang="ru-RU" dirty="0"/>
              <a:t>потом из консоли редактировать этот файл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err="1"/>
              <a:t>Insert</a:t>
            </a:r>
            <a:r>
              <a:rPr lang="et-EE" i="1" dirty="0"/>
              <a:t> </a:t>
            </a:r>
            <a:r>
              <a:rPr lang="et-EE" i="1" dirty="0" err="1"/>
              <a:t>command</a:t>
            </a:r>
            <a:r>
              <a:rPr lang="ru-RU" i="1" dirty="0"/>
              <a:t> (в консоли)</a:t>
            </a:r>
            <a:r>
              <a:rPr lang="et-EE" i="1" dirty="0"/>
              <a:t>: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t-EE" b="1" i="1" dirty="0" err="1"/>
              <a:t>vim</a:t>
            </a:r>
            <a:r>
              <a:rPr lang="et-EE" b="1" i="1" dirty="0"/>
              <a:t> </a:t>
            </a:r>
            <a:r>
              <a:rPr lang="et-EE" b="1" i="1" dirty="0" err="1"/>
              <a:t>application.properties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i</a:t>
            </a:r>
          </a:p>
          <a:p>
            <a:r>
              <a:rPr lang="et-EE" i="1" dirty="0" err="1"/>
              <a:t>Paste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r>
              <a:rPr lang="et-EE" i="1" dirty="0"/>
              <a:t> </a:t>
            </a:r>
            <a:r>
              <a:rPr lang="et-EE" i="1" dirty="0" err="1"/>
              <a:t>content</a:t>
            </a:r>
            <a:r>
              <a:rPr lang="et-EE" i="1" dirty="0"/>
              <a:t>:</a:t>
            </a:r>
            <a:endParaRPr lang="ru-RU" i="1" dirty="0"/>
          </a:p>
          <a:p>
            <a:endParaRPr lang="et-EE" i="1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YOUR_SQL_IP_HERE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SQL_PASSWORD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t-EE" i="1" dirty="0"/>
          </a:p>
          <a:p>
            <a:r>
              <a:rPr lang="et-EE" i="1" dirty="0"/>
              <a:t>Press: </a:t>
            </a:r>
            <a:r>
              <a:rPr lang="et-EE" b="1" i="1" dirty="0" err="1"/>
              <a:t>esc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:</a:t>
            </a:r>
            <a:r>
              <a:rPr lang="et-EE" b="1" i="1" dirty="0" err="1"/>
              <a:t>wq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Enter</a:t>
            </a:r>
          </a:p>
          <a:p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425154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  <a:r>
              <a:rPr lang="ru-RU" dirty="0"/>
              <a:t> (</a:t>
            </a:r>
            <a:r>
              <a:rPr lang="en-US" dirty="0"/>
              <a:t>ls – </a:t>
            </a:r>
            <a:r>
              <a:rPr lang="ru-RU" dirty="0"/>
              <a:t>покажет все файлы)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chmod</a:t>
            </a:r>
            <a:r>
              <a:rPr lang="et-EE" dirty="0"/>
              <a:t> +x my_jar_file.jar</a:t>
            </a:r>
            <a:r>
              <a:rPr lang="ru-RU" dirty="0"/>
              <a:t> (разрешает </a:t>
            </a:r>
            <a:r>
              <a:rPr lang="en-US" dirty="0"/>
              <a:t>execute, </a:t>
            </a:r>
            <a:r>
              <a:rPr lang="ru-RU" dirty="0"/>
              <a:t>файл </a:t>
            </a:r>
            <a:r>
              <a:rPr lang="en-US" dirty="0"/>
              <a:t>jar </a:t>
            </a:r>
            <a:r>
              <a:rPr lang="ru-RU" dirty="0"/>
              <a:t>станет зелёным)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java</a:t>
            </a:r>
            <a:r>
              <a:rPr lang="et-EE" dirty="0"/>
              <a:t> –</a:t>
            </a:r>
            <a:r>
              <a:rPr lang="et-EE" dirty="0" err="1"/>
              <a:t>jar</a:t>
            </a:r>
            <a:r>
              <a:rPr lang="et-EE" dirty="0"/>
              <a:t> my_jar_file.jar</a:t>
            </a:r>
          </a:p>
          <a:p>
            <a:r>
              <a:rPr lang="et-EE" dirty="0"/>
              <a:t>2.1)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2.2)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b="1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  <a:p>
            <a:r>
              <a:rPr lang="et-EE" dirty="0"/>
              <a:t>3) 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./my_jar_file.jar</a:t>
            </a:r>
          </a:p>
          <a:p>
            <a:r>
              <a:rPr lang="et-EE" dirty="0"/>
              <a:t>3.1)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3.2)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programm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rm loginregform-0.0.1-SNAPSHOT.jar </a:t>
            </a:r>
            <a:r>
              <a:rPr lang="ru-RU" dirty="0"/>
              <a:t>стереть файл</a:t>
            </a:r>
          </a:p>
          <a:p>
            <a:r>
              <a:rPr lang="en-US" dirty="0"/>
              <a:t>mv loginregform-0.0.1-SNAPSHOT_\(1\).jar loginregform.jar</a:t>
            </a:r>
            <a:r>
              <a:rPr lang="ru-RU" dirty="0"/>
              <a:t> переименовать файл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282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daemon</a:t>
            </a:r>
            <a:r>
              <a:rPr lang="et-EE" dirty="0"/>
              <a:t> </a:t>
            </a:r>
            <a:r>
              <a:rPr lang="et-EE" dirty="0" err="1"/>
              <a:t>process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ln</a:t>
            </a:r>
            <a:r>
              <a:rPr lang="et-EE" dirty="0"/>
              <a:t> –s </a:t>
            </a:r>
            <a:r>
              <a:rPr lang="et-EE" dirty="0" err="1"/>
              <a:t>home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USER_NAME</a:t>
            </a:r>
            <a:r>
              <a:rPr lang="et-EE" dirty="0"/>
              <a:t>/</a:t>
            </a:r>
            <a:r>
              <a:rPr lang="et-EE" dirty="0">
                <a:solidFill>
                  <a:srgbClr val="FF0000"/>
                </a:solidFill>
              </a:rPr>
              <a:t>JAR</a:t>
            </a:r>
            <a:r>
              <a:rPr lang="et-EE" b="1" dirty="0">
                <a:solidFill>
                  <a:srgbClr val="FF0000"/>
                </a:solidFill>
              </a:rPr>
              <a:t>_NAME.jar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endParaRPr lang="et-EE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chown</a:t>
            </a:r>
            <a:r>
              <a:rPr lang="et-EE" dirty="0"/>
              <a:t> </a:t>
            </a:r>
            <a:r>
              <a:rPr lang="et-EE" dirty="0" err="1"/>
              <a:t>root:root</a:t>
            </a:r>
            <a:r>
              <a:rPr lang="et-EE" dirty="0"/>
              <a:t> </a:t>
            </a:r>
            <a:r>
              <a:rPr lang="et-EE" b="1" dirty="0">
                <a:solidFill>
                  <a:srgbClr val="FF0000"/>
                </a:solidFill>
              </a:rPr>
              <a:t>JAR_NAME.jar</a:t>
            </a:r>
          </a:p>
          <a:p>
            <a:pPr marL="342900" indent="-342900">
              <a:buAutoNum type="arabicParenR"/>
            </a:pP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/>
              <a:t>start</a:t>
            </a:r>
          </a:p>
          <a:p>
            <a:r>
              <a:rPr lang="et-EE" dirty="0" err="1"/>
              <a:t>Stop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  <a:p>
            <a:endParaRPr lang="et-EE" b="1" dirty="0"/>
          </a:p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tail –f /</a:t>
            </a:r>
            <a:r>
              <a:rPr lang="et-EE" dirty="0" err="1"/>
              <a:t>var</a:t>
            </a:r>
            <a:r>
              <a:rPr lang="et-EE" dirty="0"/>
              <a:t>/</a:t>
            </a:r>
            <a:r>
              <a:rPr lang="et-EE" dirty="0" err="1"/>
              <a:t>log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app_name</a:t>
            </a:r>
            <a:r>
              <a:rPr lang="et-EE" dirty="0"/>
              <a:t>.log </a:t>
            </a:r>
          </a:p>
          <a:p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viewing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press </a:t>
            </a:r>
            <a:r>
              <a:rPr lang="et-EE" b="1" dirty="0" err="1"/>
              <a:t>ctrl</a:t>
            </a:r>
            <a:r>
              <a:rPr lang="et-EE" b="1" dirty="0"/>
              <a:t> +c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Это чтобы приложение работало даже когда я выключил его у себя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Если приложение работает на сервере, тогда не получится залить новую версию, сначала надо будет остановить </a:t>
            </a:r>
            <a:r>
              <a:rPr lang="ru-RU" b="1" dirty="0" err="1"/>
              <a:t>аппликаху</a:t>
            </a:r>
            <a:r>
              <a:rPr lang="ru-RU" b="1" dirty="0"/>
              <a:t> не сервере</a:t>
            </a:r>
          </a:p>
          <a:p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1591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apache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Change</a:t>
            </a:r>
            <a:r>
              <a:rPr lang="et-EE" b="1" dirty="0"/>
              <a:t> </a:t>
            </a:r>
            <a:r>
              <a:rPr lang="et-EE" b="1" dirty="0" err="1"/>
              <a:t>application.properties</a:t>
            </a:r>
            <a:r>
              <a:rPr lang="et-EE" b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r>
              <a:rPr kumimoji="0" lang="et-EE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</a:p>
          <a:p>
            <a:endParaRPr lang="et-EE" dirty="0"/>
          </a:p>
          <a:p>
            <a:r>
              <a:rPr lang="et-EE" b="1" dirty="0" err="1"/>
              <a:t>Run</a:t>
            </a:r>
            <a:r>
              <a:rPr lang="et-EE" b="1" dirty="0"/>
              <a:t> </a:t>
            </a:r>
            <a:r>
              <a:rPr lang="et-EE" b="1" dirty="0" err="1"/>
              <a:t>commands</a:t>
            </a:r>
            <a:r>
              <a:rPr lang="et-EE" b="1" dirty="0"/>
              <a:t>: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my_app</a:t>
            </a:r>
            <a:r>
              <a:rPr lang="et-EE" dirty="0"/>
              <a:t> </a:t>
            </a:r>
            <a:r>
              <a:rPr lang="et-EE" dirty="0" err="1"/>
              <a:t>stop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apache2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headers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ssl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proxy_http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systemctl</a:t>
            </a:r>
            <a:r>
              <a:rPr lang="et-EE" dirty="0"/>
              <a:t> restart apache2 </a:t>
            </a:r>
          </a:p>
          <a:p>
            <a:pPr marL="342900" indent="-342900">
              <a:buAutoNum type="arabicParenR"/>
            </a:pPr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vm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ip</a:t>
            </a:r>
            <a:r>
              <a:rPr lang="et-EE" dirty="0"/>
              <a:t> </a:t>
            </a:r>
            <a:r>
              <a:rPr lang="et-EE" dirty="0" err="1"/>
              <a:t>responds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19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</a:t>
            </a:r>
            <a:r>
              <a:rPr lang="et-EE" sz="3200" dirty="0" err="1"/>
              <a:t>Self</a:t>
            </a:r>
            <a:r>
              <a:rPr lang="et-EE" sz="3200" dirty="0"/>
              <a:t> </a:t>
            </a:r>
            <a:r>
              <a:rPr lang="et-EE" sz="3200" dirty="0" err="1"/>
              <a:t>excutable</a:t>
            </a:r>
            <a:r>
              <a:rPr lang="et-EE" sz="3200" dirty="0"/>
              <a:t> </a:t>
            </a:r>
            <a:r>
              <a:rPr lang="et-EE" sz="3200" dirty="0" err="1"/>
              <a:t>jar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50831-6847-439B-A7BB-9419A117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8171170" cy="28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F8A02-5305-478B-B4AA-5614D9C372C4}"/>
              </a:ext>
            </a:extLst>
          </p:cNvPr>
          <p:cNvSpPr/>
          <p:nvPr/>
        </p:nvSpPr>
        <p:spPr>
          <a:xfrm>
            <a:off x="1115616" y="4005064"/>
            <a:ext cx="4824536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(</a:t>
            </a:r>
            <a:r>
              <a:rPr lang="et-EE" sz="3200" dirty="0" err="1"/>
              <a:t>change</a:t>
            </a:r>
            <a:r>
              <a:rPr lang="et-EE" sz="3200" dirty="0"/>
              <a:t> </a:t>
            </a:r>
            <a:r>
              <a:rPr lang="et-EE" sz="3200" dirty="0" err="1"/>
              <a:t>java</a:t>
            </a:r>
            <a:r>
              <a:rPr lang="et-EE" sz="3200" dirty="0"/>
              <a:t> </a:t>
            </a:r>
            <a:r>
              <a:rPr lang="et-EE" sz="3200" dirty="0" err="1"/>
              <a:t>version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11)</a:t>
            </a:r>
            <a:endParaRPr 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91218-BC38-4C47-B84C-6035213D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708920"/>
            <a:ext cx="756084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C51A-D8CC-4644-965E-C077513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5955057" cy="134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F5D2-B69E-459C-A566-9583A4BB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694687"/>
            <a:ext cx="2712955" cy="1607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Click</a:t>
            </a:r>
            <a:r>
              <a:rPr lang="et-EE" sz="2800" dirty="0"/>
              <a:t> </a:t>
            </a:r>
            <a:r>
              <a:rPr lang="et-EE" sz="2800" dirty="0" err="1"/>
              <a:t>edit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E467-A2AA-4F64-9BEE-BA7CF7721993}"/>
              </a:ext>
            </a:extLst>
          </p:cNvPr>
          <p:cNvSpPr txBox="1"/>
          <p:nvPr/>
        </p:nvSpPr>
        <p:spPr>
          <a:xfrm>
            <a:off x="627718" y="4031486"/>
            <a:ext cx="473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dirty="0" err="1"/>
              <a:t>maven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In </a:t>
            </a:r>
            <a:r>
              <a:rPr lang="et-EE" sz="2800" dirty="0" err="1"/>
              <a:t>command</a:t>
            </a:r>
            <a:r>
              <a:rPr lang="et-EE" sz="2800" dirty="0"/>
              <a:t> </a:t>
            </a:r>
            <a:r>
              <a:rPr lang="et-EE" sz="2800" dirty="0" err="1"/>
              <a:t>line</a:t>
            </a:r>
            <a:r>
              <a:rPr lang="et-EE" sz="2800" dirty="0"/>
              <a:t> </a:t>
            </a:r>
            <a:r>
              <a:rPr lang="et-EE" sz="2800" dirty="0" err="1"/>
              <a:t>arguments</a:t>
            </a:r>
            <a:r>
              <a:rPr lang="et-EE" sz="2800" dirty="0"/>
              <a:t> </a:t>
            </a:r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b="1" dirty="0" err="1"/>
              <a:t>clean</a:t>
            </a:r>
            <a:r>
              <a:rPr lang="et-EE" sz="2800" b="1" dirty="0"/>
              <a:t> </a:t>
            </a:r>
            <a:r>
              <a:rPr lang="et-EE" sz="2800" b="1" dirty="0" err="1"/>
              <a:t>package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D02C-3A57-4685-9ECF-41DFCBB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6" y="2780928"/>
            <a:ext cx="77910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Press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green</a:t>
            </a:r>
            <a:r>
              <a:rPr lang="et-EE" sz="2800" dirty="0"/>
              <a:t> </a:t>
            </a:r>
            <a:r>
              <a:rPr lang="et-EE" sz="2800" dirty="0" err="1"/>
              <a:t>arrow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BE78-31C8-41A1-A072-1D497646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5686"/>
            <a:ext cx="5634238" cy="1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09A6-1B8C-4A04-8506-C32921E0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7596"/>
            <a:ext cx="8457660" cy="2815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A4690-8470-407D-B633-D1C78A254C70}"/>
              </a:ext>
            </a:extLst>
          </p:cNvPr>
          <p:cNvSpPr/>
          <p:nvPr/>
        </p:nvSpPr>
        <p:spPr>
          <a:xfrm>
            <a:off x="2411760" y="2060848"/>
            <a:ext cx="633670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94778-1E1A-454D-9358-3BDB0BE86420}"/>
              </a:ext>
            </a:extLst>
          </p:cNvPr>
          <p:cNvSpPr txBox="1"/>
          <p:nvPr/>
        </p:nvSpPr>
        <p:spPr>
          <a:xfrm>
            <a:off x="450376" y="5251264"/>
            <a:ext cx="67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Get</a:t>
            </a:r>
            <a:r>
              <a:rPr lang="et-EE" b="1" dirty="0"/>
              <a:t> </a:t>
            </a:r>
            <a:r>
              <a:rPr lang="et-EE" b="1" dirty="0" err="1"/>
              <a:t>jar</a:t>
            </a:r>
            <a:r>
              <a:rPr lang="et-EE" b="1" dirty="0"/>
              <a:t> </a:t>
            </a:r>
            <a:r>
              <a:rPr lang="et-EE" b="1" dirty="0" err="1"/>
              <a:t>file</a:t>
            </a:r>
            <a:r>
              <a:rPr lang="et-EE" b="1" dirty="0"/>
              <a:t> </a:t>
            </a:r>
            <a:r>
              <a:rPr lang="et-EE" b="1" dirty="0" err="1"/>
              <a:t>from</a:t>
            </a:r>
            <a:r>
              <a:rPr lang="et-EE" b="1" dirty="0"/>
              <a:t> </a:t>
            </a:r>
            <a:r>
              <a:rPr lang="et-EE" b="1" dirty="0" err="1"/>
              <a:t>above</a:t>
            </a:r>
            <a:r>
              <a:rPr lang="et-EE" b="1" dirty="0"/>
              <a:t> </a:t>
            </a:r>
            <a:r>
              <a:rPr lang="et-EE" b="1" dirty="0" err="1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4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F004-074C-4478-A778-9A0FE7D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Try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0831-87C6-42B7-8FBC-53441B6A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In </a:t>
            </a:r>
            <a:r>
              <a:rPr lang="et-EE" dirty="0" err="1"/>
              <a:t>cmd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: </a:t>
            </a:r>
            <a:r>
              <a:rPr lang="et-EE" b="1" dirty="0" err="1"/>
              <a:t>java</a:t>
            </a:r>
            <a:r>
              <a:rPr lang="et-EE" b="1" dirty="0"/>
              <a:t> –</a:t>
            </a:r>
            <a:r>
              <a:rPr lang="et-EE" b="1" dirty="0" err="1"/>
              <a:t>jar</a:t>
            </a:r>
            <a:r>
              <a:rPr lang="et-EE" b="1" dirty="0"/>
              <a:t> demo-0.0.1-SNAPSHOT.jar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Cloud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(cloud.google.com)</a:t>
            </a:r>
          </a:p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instance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firewall</a:t>
            </a:r>
            <a:r>
              <a:rPr lang="et-EE" dirty="0"/>
              <a:t> </a:t>
            </a:r>
            <a:r>
              <a:rPr lang="et-EE" dirty="0" err="1"/>
              <a:t>rules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http </a:t>
            </a:r>
            <a:r>
              <a:rPr lang="et-EE" dirty="0" err="1"/>
              <a:t>an</a:t>
            </a:r>
            <a:r>
              <a:rPr lang="et-EE" dirty="0"/>
              <a:t> https (</a:t>
            </a:r>
            <a:r>
              <a:rPr lang="et-EE" dirty="0" err="1"/>
              <a:t>while</a:t>
            </a:r>
            <a:r>
              <a:rPr lang="et-EE" dirty="0"/>
              <a:t> </a:t>
            </a:r>
            <a:r>
              <a:rPr lang="et-EE" dirty="0" err="1"/>
              <a:t>creating</a:t>
            </a:r>
            <a:r>
              <a:rPr lang="et-EE" dirty="0"/>
              <a:t>)</a:t>
            </a:r>
          </a:p>
          <a:p>
            <a:endParaRPr lang="et-E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899F-6681-46FC-BFA9-3539079F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725840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24230</TotalTime>
  <Words>672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JetBrains Mono</vt:lpstr>
      <vt:lpstr>Office'i kujundus</vt:lpstr>
      <vt:lpstr>Java</vt:lpstr>
      <vt:lpstr>Change pom.xml Self excutable jar</vt:lpstr>
      <vt:lpstr>Change pom.xml (change java version to 11)</vt:lpstr>
      <vt:lpstr>Java: Make new maven configuration</vt:lpstr>
      <vt:lpstr>Java: Make new maven configuration</vt:lpstr>
      <vt:lpstr>Run maven build</vt:lpstr>
      <vt:lpstr>Run maven build</vt:lpstr>
      <vt:lpstr>Try to run jar file</vt:lpstr>
      <vt:lpstr>Google Cloud</vt:lpstr>
      <vt:lpstr>Create SQL database</vt:lpstr>
      <vt:lpstr>Create SQL database</vt:lpstr>
      <vt:lpstr>Prepare installation</vt:lpstr>
      <vt:lpstr>Upload .jar file из консоли, которую открыл браузер при нажатии кнопки SSH</vt:lpstr>
      <vt:lpstr>Add application.properties file залить через консоль потом из консоли редактировать этот файл</vt:lpstr>
      <vt:lpstr>Run .jar file</vt:lpstr>
      <vt:lpstr>Make daemon process</vt:lpstr>
      <vt:lpstr>Install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220</cp:revision>
  <dcterms:created xsi:type="dcterms:W3CDTF">2016-08-12T10:54:44Z</dcterms:created>
  <dcterms:modified xsi:type="dcterms:W3CDTF">2020-12-21T20:36:19Z</dcterms:modified>
</cp:coreProperties>
</file>