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366" r:id="rId3"/>
    <p:sldId id="367" r:id="rId4"/>
    <p:sldId id="368" r:id="rId5"/>
    <p:sldId id="369" r:id="rId6"/>
    <p:sldId id="370" r:id="rId7"/>
    <p:sldId id="372" r:id="rId8"/>
    <p:sldId id="373" r:id="rId9"/>
    <p:sldId id="374" r:id="rId10"/>
  </p:sldIdLst>
  <p:sldSz cx="9144000" cy="6858000" type="screen4x3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38">
          <p15:clr>
            <a:srgbClr val="A4A3A4"/>
          </p15:clr>
        </p15:guide>
        <p15:guide id="3" pos="44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A71B9"/>
    <a:srgbClr val="0A72BA"/>
    <a:srgbClr val="2B568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43" autoAdjust="0"/>
  </p:normalViewPr>
  <p:slideViewPr>
    <p:cSldViewPr showGuides="1">
      <p:cViewPr varScale="1">
        <p:scale>
          <a:sx n="131" d="100"/>
          <a:sy n="131" d="100"/>
        </p:scale>
        <p:origin x="1080" y="114"/>
      </p:cViewPr>
      <p:guideLst>
        <p:guide orient="horz" pos="2160"/>
        <p:guide pos="538"/>
        <p:guide pos="44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im Rebane" userId="25ec13ac778510f2" providerId="LiveId" clId="{91E1CD73-7360-4A04-B4B6-D4DAD30BE21A}"/>
    <pc:docChg chg="delSld modSld">
      <pc:chgData name="Siim Rebane" userId="25ec13ac778510f2" providerId="LiveId" clId="{91E1CD73-7360-4A04-B4B6-D4DAD30BE21A}" dt="2020-12-14T15:42:00.825" v="4" actId="20577"/>
      <pc:docMkLst>
        <pc:docMk/>
      </pc:docMkLst>
      <pc:sldChg chg="modSp mod">
        <pc:chgData name="Siim Rebane" userId="25ec13ac778510f2" providerId="LiveId" clId="{91E1CD73-7360-4A04-B4B6-D4DAD30BE21A}" dt="2020-12-14T15:42:00.825" v="4" actId="20577"/>
        <pc:sldMkLst>
          <pc:docMk/>
          <pc:sldMk cId="0" sldId="260"/>
        </pc:sldMkLst>
        <pc:spChg chg="mod">
          <ac:chgData name="Siim Rebane" userId="25ec13ac778510f2" providerId="LiveId" clId="{91E1CD73-7360-4A04-B4B6-D4DAD30BE21A}" dt="2020-12-14T15:42:00.825" v="4" actId="20577"/>
          <ac:spMkLst>
            <pc:docMk/>
            <pc:sldMk cId="0" sldId="260"/>
            <ac:spMk id="5" creationId="{00000000-0000-0000-0000-000000000000}"/>
          </ac:spMkLst>
        </pc:spChg>
      </pc:sldChg>
      <pc:sldChg chg="del">
        <pc:chgData name="Siim Rebane" userId="25ec13ac778510f2" providerId="LiveId" clId="{91E1CD73-7360-4A04-B4B6-D4DAD30BE21A}" dt="2020-12-14T15:41:50.751" v="0" actId="47"/>
        <pc:sldMkLst>
          <pc:docMk/>
          <pc:sldMk cId="2697561553" sldId="265"/>
        </pc:sldMkLst>
      </pc:sldChg>
      <pc:sldChg chg="del">
        <pc:chgData name="Siim Rebane" userId="25ec13ac778510f2" providerId="LiveId" clId="{91E1CD73-7360-4A04-B4B6-D4DAD30BE21A}" dt="2020-12-14T15:41:50.751" v="0" actId="47"/>
        <pc:sldMkLst>
          <pc:docMk/>
          <pc:sldMk cId="1874407310" sldId="266"/>
        </pc:sldMkLst>
      </pc:sldChg>
      <pc:sldChg chg="del">
        <pc:chgData name="Siim Rebane" userId="25ec13ac778510f2" providerId="LiveId" clId="{91E1CD73-7360-4A04-B4B6-D4DAD30BE21A}" dt="2020-12-14T15:41:50.751" v="0" actId="47"/>
        <pc:sldMkLst>
          <pc:docMk/>
          <pc:sldMk cId="2693558180" sldId="268"/>
        </pc:sldMkLst>
      </pc:sldChg>
      <pc:sldChg chg="del">
        <pc:chgData name="Siim Rebane" userId="25ec13ac778510f2" providerId="LiveId" clId="{91E1CD73-7360-4A04-B4B6-D4DAD30BE21A}" dt="2020-12-14T15:41:50.751" v="0" actId="47"/>
        <pc:sldMkLst>
          <pc:docMk/>
          <pc:sldMk cId="3341808136" sldId="269"/>
        </pc:sldMkLst>
      </pc:sldChg>
      <pc:sldChg chg="del">
        <pc:chgData name="Siim Rebane" userId="25ec13ac778510f2" providerId="LiveId" clId="{91E1CD73-7360-4A04-B4B6-D4DAD30BE21A}" dt="2020-12-14T15:41:50.751" v="0" actId="47"/>
        <pc:sldMkLst>
          <pc:docMk/>
          <pc:sldMk cId="2502651484" sldId="270"/>
        </pc:sldMkLst>
      </pc:sldChg>
    </pc:docChg>
  </pc:docChgLst>
  <pc:docChgLst>
    <pc:chgData name="Siim Rebane" userId="25ec13ac778510f2" providerId="LiveId" clId="{75379DC8-FA22-4045-8811-D4CF9BC7B84E}"/>
    <pc:docChg chg="addSld modSld">
      <pc:chgData name="Siim Rebane" userId="25ec13ac778510f2" providerId="LiveId" clId="{75379DC8-FA22-4045-8811-D4CF9BC7B84E}" dt="2020-11-20T07:04:29.457" v="8" actId="20577"/>
      <pc:docMkLst>
        <pc:docMk/>
      </pc:docMkLst>
      <pc:sldChg chg="modSp mod">
        <pc:chgData name="Siim Rebane" userId="25ec13ac778510f2" providerId="LiveId" clId="{75379DC8-FA22-4045-8811-D4CF9BC7B84E}" dt="2020-11-20T07:04:29.457" v="8" actId="20577"/>
        <pc:sldMkLst>
          <pc:docMk/>
          <pc:sldMk cId="0" sldId="260"/>
        </pc:sldMkLst>
        <pc:spChg chg="mod">
          <ac:chgData name="Siim Rebane" userId="25ec13ac778510f2" providerId="LiveId" clId="{75379DC8-FA22-4045-8811-D4CF9BC7B84E}" dt="2020-11-20T07:04:29.457" v="8" actId="20577"/>
          <ac:spMkLst>
            <pc:docMk/>
            <pc:sldMk cId="0" sldId="260"/>
            <ac:spMk id="6" creationId="{00000000-0000-0000-0000-000000000000}"/>
          </ac:spMkLst>
        </pc:spChg>
      </pc:sldChg>
      <pc:sldChg chg="add">
        <pc:chgData name="Siim Rebane" userId="25ec13ac778510f2" providerId="LiveId" clId="{75379DC8-FA22-4045-8811-D4CF9BC7B84E}" dt="2020-11-20T06:49:16.652" v="0"/>
        <pc:sldMkLst>
          <pc:docMk/>
          <pc:sldMk cId="2697561553" sldId="265"/>
        </pc:sldMkLst>
      </pc:sldChg>
      <pc:sldChg chg="add">
        <pc:chgData name="Siim Rebane" userId="25ec13ac778510f2" providerId="LiveId" clId="{75379DC8-FA22-4045-8811-D4CF9BC7B84E}" dt="2020-11-20T06:49:16.652" v="0"/>
        <pc:sldMkLst>
          <pc:docMk/>
          <pc:sldMk cId="1874407310" sldId="266"/>
        </pc:sldMkLst>
      </pc:sldChg>
      <pc:sldChg chg="add">
        <pc:chgData name="Siim Rebane" userId="25ec13ac778510f2" providerId="LiveId" clId="{75379DC8-FA22-4045-8811-D4CF9BC7B84E}" dt="2020-11-20T06:49:16.652" v="0"/>
        <pc:sldMkLst>
          <pc:docMk/>
          <pc:sldMk cId="2693558180" sldId="268"/>
        </pc:sldMkLst>
      </pc:sldChg>
      <pc:sldChg chg="add">
        <pc:chgData name="Siim Rebane" userId="25ec13ac778510f2" providerId="LiveId" clId="{75379DC8-FA22-4045-8811-D4CF9BC7B84E}" dt="2020-11-20T06:49:16.652" v="0"/>
        <pc:sldMkLst>
          <pc:docMk/>
          <pc:sldMk cId="3341808136" sldId="269"/>
        </pc:sldMkLst>
      </pc:sldChg>
      <pc:sldChg chg="add">
        <pc:chgData name="Siim Rebane" userId="25ec13ac778510f2" providerId="LiveId" clId="{75379DC8-FA22-4045-8811-D4CF9BC7B84E}" dt="2020-11-20T06:49:16.652" v="0"/>
        <pc:sldMkLst>
          <pc:docMk/>
          <pc:sldMk cId="2502651484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3E65-5F46-4A69-883D-966D9827EBB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BAD89-E1C6-42F1-9DB1-30E7B633E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8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349517"/>
            <a:ext cx="7632848" cy="1470025"/>
          </a:xfrm>
        </p:spPr>
        <p:txBody>
          <a:bodyPr anchor="b" anchorCtr="0">
            <a:normAutofit/>
          </a:bodyPr>
          <a:lstStyle>
            <a:lvl1pPr algn="l">
              <a:defRPr sz="4500" b="0">
                <a:solidFill>
                  <a:srgbClr val="0A71B9"/>
                </a:solidFill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105292"/>
            <a:ext cx="7632848" cy="132397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 dirty="0"/>
              <a:t>Klõpsake juhtslaidi alapealkirja laadi redigeerimiseks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14.12.2020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  <p:pic>
        <p:nvPicPr>
          <p:cNvPr id="10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32" y="630386"/>
            <a:ext cx="1576192" cy="92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14.12.2020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14.12.2020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8" y="1014834"/>
            <a:ext cx="8229600" cy="1143000"/>
          </a:xfrm>
        </p:spPr>
        <p:txBody>
          <a:bodyPr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t-EE" sz="3500" b="0" kern="1200" dirty="0">
                <a:solidFill>
                  <a:srgbClr val="0A71B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14.12.2020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 dirty="0"/>
          </a:p>
        </p:txBody>
      </p:sp>
      <p:pic>
        <p:nvPicPr>
          <p:cNvPr id="8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01269"/>
            <a:ext cx="1033520" cy="60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14.12.2020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14.12.2020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14.12.2020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14.12.2020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14.12.2020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14.12.2020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/>
              <a:t>Pildi lisamiseks klõpsake ikooni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14.12.2020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dirty="0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4333-4FC0-4832-B48E-1BB4D6BFA92F}" type="datetimeFigureOut">
              <a:rPr lang="et-EE" smtClean="0"/>
              <a:pPr/>
              <a:t>14.12.2020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500" b="0" kern="1200">
          <a:solidFill>
            <a:srgbClr val="0A71B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asswordsgenerator.net/sha1-hash-generato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632848" cy="1470025"/>
          </a:xfrm>
        </p:spPr>
        <p:txBody>
          <a:bodyPr/>
          <a:lstStyle/>
          <a:p>
            <a:r>
              <a:rPr lang="et-EE" b="1"/>
              <a:t>Java</a:t>
            </a:r>
            <a:endParaRPr lang="et-E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dirty="0"/>
              <a:t>Security</a:t>
            </a:r>
            <a:r>
              <a:rPr lang="en-US" dirty="0"/>
              <a:t> – </a:t>
            </a:r>
            <a:r>
              <a:rPr lang="ru-RU" dirty="0"/>
              <a:t>авторизация (форма) + регистрация на сайте (с обменом данными с базой данных)</a:t>
            </a:r>
            <a:endParaRPr lang="et-E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Session</a:t>
            </a:r>
            <a:r>
              <a:rPr lang="et-EE" dirty="0"/>
              <a:t> ID </a:t>
            </a:r>
            <a:r>
              <a:rPr lang="et-EE" dirty="0" err="1"/>
              <a:t>based</a:t>
            </a:r>
            <a:r>
              <a:rPr lang="et-EE" dirty="0"/>
              <a:t> </a:t>
            </a:r>
            <a:r>
              <a:rPr lang="et-EE" dirty="0" err="1"/>
              <a:t>security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E9C9-A2B2-46AF-9C88-FA5163FF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61" y="2348880"/>
            <a:ext cx="8236424" cy="3993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t-EE" dirty="0"/>
              <a:t> 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F71C03A-F0DB-42D2-9C38-3FC8F4645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15" y="2204864"/>
            <a:ext cx="7436169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2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Add</a:t>
            </a:r>
            <a:r>
              <a:rPr lang="et-EE" dirty="0"/>
              <a:t> </a:t>
            </a:r>
            <a:r>
              <a:rPr lang="et-EE" dirty="0" err="1"/>
              <a:t>Spring</a:t>
            </a:r>
            <a:r>
              <a:rPr lang="et-EE" dirty="0"/>
              <a:t> Security </a:t>
            </a:r>
            <a:r>
              <a:rPr lang="et-EE" dirty="0" err="1"/>
              <a:t>Dependency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E9C9-A2B2-46AF-9C88-FA5163FF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61" y="2348880"/>
            <a:ext cx="8236424" cy="3993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t-EE" dirty="0"/>
              <a:t>&lt;</a:t>
            </a:r>
            <a:r>
              <a:rPr lang="et-EE" dirty="0" err="1"/>
              <a:t>dependency</a:t>
            </a:r>
            <a:r>
              <a:rPr lang="et-EE" dirty="0"/>
              <a:t>&gt;</a:t>
            </a:r>
          </a:p>
          <a:p>
            <a:pPr marL="0" indent="0">
              <a:buNone/>
            </a:pPr>
            <a:r>
              <a:rPr lang="et-EE" dirty="0"/>
              <a:t>    &lt;</a:t>
            </a:r>
            <a:r>
              <a:rPr lang="et-EE" dirty="0" err="1"/>
              <a:t>groupId</a:t>
            </a:r>
            <a:r>
              <a:rPr lang="et-EE" dirty="0"/>
              <a:t>&gt;</a:t>
            </a:r>
            <a:r>
              <a:rPr lang="et-EE" dirty="0" err="1"/>
              <a:t>org.springframework.boot</a:t>
            </a:r>
            <a:r>
              <a:rPr lang="et-EE" dirty="0"/>
              <a:t>&lt;/</a:t>
            </a:r>
            <a:r>
              <a:rPr lang="et-EE" dirty="0" err="1"/>
              <a:t>groupId</a:t>
            </a:r>
            <a:r>
              <a:rPr lang="et-EE" dirty="0"/>
              <a:t>&gt;</a:t>
            </a:r>
          </a:p>
          <a:p>
            <a:pPr marL="0" indent="0">
              <a:buNone/>
            </a:pPr>
            <a:r>
              <a:rPr lang="et-EE" dirty="0"/>
              <a:t>    &lt;</a:t>
            </a:r>
            <a:r>
              <a:rPr lang="et-EE" dirty="0" err="1"/>
              <a:t>artifactId</a:t>
            </a:r>
            <a:r>
              <a:rPr lang="et-EE" dirty="0"/>
              <a:t>&gt;</a:t>
            </a:r>
            <a:r>
              <a:rPr lang="et-EE" dirty="0" err="1"/>
              <a:t>spring</a:t>
            </a:r>
            <a:r>
              <a:rPr lang="et-EE" dirty="0"/>
              <a:t>-</a:t>
            </a:r>
            <a:r>
              <a:rPr lang="et-EE" dirty="0" err="1"/>
              <a:t>boot</a:t>
            </a:r>
            <a:r>
              <a:rPr lang="et-EE" dirty="0"/>
              <a:t>-starter-</a:t>
            </a:r>
            <a:r>
              <a:rPr lang="et-EE" dirty="0" err="1"/>
              <a:t>security</a:t>
            </a:r>
            <a:endParaRPr lang="et-EE" dirty="0"/>
          </a:p>
          <a:p>
            <a:pPr marL="0" indent="0">
              <a:buNone/>
            </a:pPr>
            <a:r>
              <a:rPr lang="et-EE" dirty="0"/>
              <a:t>    &lt;/</a:t>
            </a:r>
            <a:r>
              <a:rPr lang="et-EE" dirty="0" err="1"/>
              <a:t>artifactId</a:t>
            </a:r>
            <a:r>
              <a:rPr lang="et-EE" dirty="0"/>
              <a:t>&gt;</a:t>
            </a:r>
          </a:p>
          <a:p>
            <a:pPr marL="0" indent="0">
              <a:buNone/>
            </a:pPr>
            <a:r>
              <a:rPr lang="et-EE" dirty="0"/>
              <a:t>&lt;/</a:t>
            </a:r>
            <a:r>
              <a:rPr lang="et-EE" dirty="0" err="1"/>
              <a:t>dependency</a:t>
            </a:r>
            <a:r>
              <a:rPr lang="et-EE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29269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Password</a:t>
            </a:r>
            <a:r>
              <a:rPr lang="et-EE" dirty="0"/>
              <a:t> </a:t>
            </a:r>
            <a:r>
              <a:rPr lang="et-EE" dirty="0" err="1"/>
              <a:t>hashing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E9C9-A2B2-46AF-9C88-FA5163FF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61" y="2348880"/>
            <a:ext cx="8236424" cy="3993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t-EE" sz="2000" dirty="0"/>
              <a:t>SHA1: </a:t>
            </a:r>
            <a:r>
              <a:rPr lang="en-US" sz="2000" dirty="0">
                <a:hlinkClick r:id="rId2"/>
              </a:rPr>
              <a:t>https://passwordsgenerator.net/sha1-hash-generator/</a:t>
            </a:r>
            <a:endParaRPr lang="et-EE" sz="2000" dirty="0"/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r>
              <a:rPr lang="et-EE" sz="2000" dirty="0"/>
              <a:t>sha1(„test“) = A94A8FE5CCB19BA61C4C0873D391E987982FBBD3</a:t>
            </a:r>
          </a:p>
          <a:p>
            <a:pPr marL="0" indent="0">
              <a:buNone/>
            </a:pPr>
            <a:r>
              <a:rPr lang="et-EE" sz="2000" dirty="0"/>
              <a:t>sha1(„Test“) = 640AB2BAE07BEDC4C163F679A746F7AB7FB5D1FA</a:t>
            </a:r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r>
              <a:rPr lang="et-EE" dirty="0" err="1"/>
              <a:t>Input</a:t>
            </a:r>
            <a:r>
              <a:rPr lang="et-EE" dirty="0"/>
              <a:t>: </a:t>
            </a:r>
            <a:r>
              <a:rPr lang="et-EE" dirty="0" err="1"/>
              <a:t>arbitary</a:t>
            </a:r>
            <a:r>
              <a:rPr lang="et-EE" dirty="0"/>
              <a:t> </a:t>
            </a:r>
            <a:r>
              <a:rPr lang="et-EE" dirty="0" err="1"/>
              <a:t>size</a:t>
            </a:r>
            <a:endParaRPr lang="et-EE" dirty="0"/>
          </a:p>
          <a:p>
            <a:pPr marL="0" indent="0">
              <a:buNone/>
            </a:pPr>
            <a:r>
              <a:rPr lang="et-EE" dirty="0" err="1"/>
              <a:t>Output</a:t>
            </a:r>
            <a:r>
              <a:rPr lang="et-EE" dirty="0"/>
              <a:t>: </a:t>
            </a:r>
            <a:r>
              <a:rPr lang="et-EE" dirty="0" err="1"/>
              <a:t>fixed</a:t>
            </a:r>
            <a:r>
              <a:rPr lang="et-EE" dirty="0"/>
              <a:t> </a:t>
            </a:r>
            <a:r>
              <a:rPr lang="et-EE" dirty="0" err="1"/>
              <a:t>size</a:t>
            </a:r>
            <a:r>
              <a:rPr lang="et-EE" dirty="0"/>
              <a:t> „</a:t>
            </a:r>
            <a:r>
              <a:rPr lang="et-EE" dirty="0" err="1"/>
              <a:t>random</a:t>
            </a:r>
            <a:r>
              <a:rPr lang="et-EE" dirty="0"/>
              <a:t>“ </a:t>
            </a:r>
            <a:r>
              <a:rPr lang="et-EE" dirty="0" err="1"/>
              <a:t>value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563575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Password</a:t>
            </a:r>
            <a:r>
              <a:rPr lang="et-EE" dirty="0"/>
              <a:t> </a:t>
            </a:r>
            <a:r>
              <a:rPr lang="et-EE" dirty="0" err="1"/>
              <a:t>salting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E9C9-A2B2-46AF-9C88-FA5163FF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61" y="2348880"/>
            <a:ext cx="8236424" cy="3993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t-EE" dirty="0"/>
              <a:t>Salt </a:t>
            </a:r>
            <a:r>
              <a:rPr lang="et-EE" dirty="0" err="1"/>
              <a:t>is</a:t>
            </a:r>
            <a:r>
              <a:rPr lang="et-EE" dirty="0"/>
              <a:t> </a:t>
            </a:r>
            <a:r>
              <a:rPr lang="et-EE" dirty="0" err="1"/>
              <a:t>random</a:t>
            </a:r>
            <a:r>
              <a:rPr lang="et-EE" dirty="0"/>
              <a:t> </a:t>
            </a:r>
            <a:r>
              <a:rPr lang="et-EE" dirty="0" err="1"/>
              <a:t>data</a:t>
            </a:r>
            <a:r>
              <a:rPr lang="et-EE" dirty="0"/>
              <a:t> </a:t>
            </a:r>
            <a:r>
              <a:rPr lang="et-EE" dirty="0" err="1"/>
              <a:t>that</a:t>
            </a:r>
            <a:r>
              <a:rPr lang="et-EE" dirty="0"/>
              <a:t> </a:t>
            </a:r>
            <a:r>
              <a:rPr lang="et-EE" dirty="0" err="1"/>
              <a:t>is</a:t>
            </a:r>
            <a:r>
              <a:rPr lang="et-EE" dirty="0"/>
              <a:t> </a:t>
            </a:r>
            <a:r>
              <a:rPr lang="et-EE" dirty="0" err="1"/>
              <a:t>used</a:t>
            </a:r>
            <a:r>
              <a:rPr lang="et-EE" dirty="0"/>
              <a:t> as </a:t>
            </a:r>
            <a:r>
              <a:rPr lang="et-EE" dirty="0" err="1"/>
              <a:t>an</a:t>
            </a:r>
            <a:r>
              <a:rPr lang="et-EE" dirty="0"/>
              <a:t> </a:t>
            </a:r>
            <a:r>
              <a:rPr lang="et-EE" dirty="0" err="1"/>
              <a:t>additional</a:t>
            </a:r>
            <a:r>
              <a:rPr lang="et-EE" dirty="0"/>
              <a:t> </a:t>
            </a:r>
            <a:r>
              <a:rPr lang="et-EE" dirty="0" err="1"/>
              <a:t>input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hash</a:t>
            </a:r>
            <a:r>
              <a:rPr lang="et-EE" dirty="0"/>
              <a:t> </a:t>
            </a:r>
            <a:r>
              <a:rPr lang="et-EE" dirty="0" err="1"/>
              <a:t>function</a:t>
            </a:r>
            <a:endParaRPr lang="et-EE" dirty="0"/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r>
              <a:rPr lang="et-EE" dirty="0"/>
              <a:t>String </a:t>
            </a:r>
            <a:r>
              <a:rPr lang="et-EE" dirty="0" err="1"/>
              <a:t>password</a:t>
            </a:r>
            <a:r>
              <a:rPr lang="et-EE" dirty="0"/>
              <a:t>=</a:t>
            </a:r>
            <a:r>
              <a:rPr lang="et-EE" b="1" dirty="0"/>
              <a:t> </a:t>
            </a:r>
            <a:r>
              <a:rPr lang="et-EE" dirty="0"/>
              <a:t>test</a:t>
            </a:r>
          </a:p>
          <a:p>
            <a:pPr marL="0" indent="0">
              <a:buNone/>
            </a:pPr>
            <a:r>
              <a:rPr lang="et-EE" dirty="0"/>
              <a:t>String </a:t>
            </a:r>
            <a:r>
              <a:rPr lang="et-EE" dirty="0" err="1"/>
              <a:t>passwordHash</a:t>
            </a:r>
            <a:r>
              <a:rPr lang="et-EE" dirty="0"/>
              <a:t> = sha1(„test“+“</a:t>
            </a:r>
            <a:r>
              <a:rPr lang="et-EE" dirty="0" err="1"/>
              <a:t>random</a:t>
            </a:r>
            <a:r>
              <a:rPr lang="et-EE" dirty="0"/>
              <a:t> nr“);</a:t>
            </a:r>
          </a:p>
        </p:txBody>
      </p:sp>
    </p:spTree>
    <p:extLst>
      <p:ext uri="{BB962C8B-B14F-4D97-AF65-F5344CB8AC3E}">
        <p14:creationId xmlns:p14="http://schemas.microsoft.com/office/powerpoint/2010/main" val="262027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Bcrypt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63B33D-6D15-4AFD-98A5-F5DA1292C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t-EE" sz="2000" dirty="0" err="1"/>
              <a:t>bcrypt</a:t>
            </a:r>
            <a:r>
              <a:rPr lang="et-EE" sz="2000" dirty="0"/>
              <a:t>(„test“) = </a:t>
            </a:r>
            <a:r>
              <a:rPr lang="en-US" sz="2000" b="0" i="0" dirty="0">
                <a:solidFill>
                  <a:srgbClr val="155724"/>
                </a:solidFill>
                <a:effectLst/>
                <a:latin typeface="-apple-system"/>
              </a:rPr>
              <a:t>$2</a:t>
            </a:r>
            <a:r>
              <a:rPr lang="et-EE" sz="2000" b="0" i="0" dirty="0">
                <a:solidFill>
                  <a:srgbClr val="155724"/>
                </a:solidFill>
                <a:effectLst/>
                <a:latin typeface="-apple-system"/>
              </a:rPr>
              <a:t>a</a:t>
            </a:r>
            <a:r>
              <a:rPr lang="en-US" sz="2000" b="0" i="0" dirty="0">
                <a:solidFill>
                  <a:srgbClr val="155724"/>
                </a:solidFill>
                <a:effectLst/>
                <a:latin typeface="-apple-system"/>
              </a:rPr>
              <a:t>$12$W/gc8koHTHAgZgCQAVOhyuLTqS7pCWIUvfczcfIM5yGtAtdCsFEqa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406277-B86E-4592-9A3F-45CDC219A59D}"/>
              </a:ext>
            </a:extLst>
          </p:cNvPr>
          <p:cNvSpPr/>
          <p:nvPr/>
        </p:nvSpPr>
        <p:spPr>
          <a:xfrm>
            <a:off x="457200" y="2735260"/>
            <a:ext cx="593232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C8AC65-01E2-4089-902F-7A52A1A45889}"/>
              </a:ext>
            </a:extLst>
          </p:cNvPr>
          <p:cNvSpPr/>
          <p:nvPr/>
        </p:nvSpPr>
        <p:spPr>
          <a:xfrm>
            <a:off x="1054443" y="2735260"/>
            <a:ext cx="277197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A49B66-6CBE-474F-A7DC-5D484D72EDBD}"/>
              </a:ext>
            </a:extLst>
          </p:cNvPr>
          <p:cNvSpPr/>
          <p:nvPr/>
        </p:nvSpPr>
        <p:spPr>
          <a:xfrm>
            <a:off x="1410006" y="2735260"/>
            <a:ext cx="3017978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F0A271-8421-4B03-969B-AC7FE1FA53D4}"/>
              </a:ext>
            </a:extLst>
          </p:cNvPr>
          <p:cNvSpPr/>
          <p:nvPr/>
        </p:nvSpPr>
        <p:spPr>
          <a:xfrm>
            <a:off x="4427984" y="2735260"/>
            <a:ext cx="3744416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EE773C-367B-46C4-9A93-844632FE8ECB}"/>
              </a:ext>
            </a:extLst>
          </p:cNvPr>
          <p:cNvSpPr txBox="1"/>
          <p:nvPr/>
        </p:nvSpPr>
        <p:spPr>
          <a:xfrm>
            <a:off x="444932" y="3659314"/>
            <a:ext cx="2293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err="1"/>
              <a:t>How</a:t>
            </a:r>
            <a:r>
              <a:rPr lang="et-EE" dirty="0"/>
              <a:t> </a:t>
            </a:r>
            <a:r>
              <a:rPr lang="et-EE" dirty="0" err="1"/>
              <a:t>many</a:t>
            </a:r>
            <a:r>
              <a:rPr lang="et-EE" dirty="0"/>
              <a:t> </a:t>
            </a:r>
            <a:r>
              <a:rPr lang="et-EE" dirty="0" err="1"/>
              <a:t>rounds</a:t>
            </a:r>
            <a:r>
              <a:rPr lang="et-EE" dirty="0"/>
              <a:t> (</a:t>
            </a:r>
            <a:r>
              <a:rPr lang="et-EE" dirty="0" err="1"/>
              <a:t>adding</a:t>
            </a:r>
            <a:r>
              <a:rPr lang="et-EE" dirty="0"/>
              <a:t> 1 </a:t>
            </a:r>
            <a:r>
              <a:rPr lang="et-EE" dirty="0" err="1"/>
              <a:t>doubles</a:t>
            </a:r>
            <a:r>
              <a:rPr lang="et-EE" dirty="0"/>
              <a:t> </a:t>
            </a:r>
            <a:r>
              <a:rPr lang="et-EE" dirty="0" err="1"/>
              <a:t>the</a:t>
            </a:r>
            <a:r>
              <a:rPr lang="et-EE" dirty="0"/>
              <a:t> </a:t>
            </a:r>
            <a:r>
              <a:rPr lang="et-EE" dirty="0" err="1"/>
              <a:t>compute</a:t>
            </a:r>
            <a:r>
              <a:rPr lang="et-EE" dirty="0"/>
              <a:t> </a:t>
            </a:r>
            <a:r>
              <a:rPr lang="et-EE" dirty="0" err="1"/>
              <a:t>time</a:t>
            </a:r>
            <a:r>
              <a:rPr lang="et-EE" dirty="0"/>
              <a:t>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673D93-F455-4D3F-8BF5-B534D49B331A}"/>
              </a:ext>
            </a:extLst>
          </p:cNvPr>
          <p:cNvSpPr txBox="1"/>
          <p:nvPr/>
        </p:nvSpPr>
        <p:spPr>
          <a:xfrm>
            <a:off x="169168" y="3080000"/>
            <a:ext cx="88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err="1"/>
              <a:t>Bcrypt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4427EB-B213-4FC5-A905-9D47BE07A9E2}"/>
              </a:ext>
            </a:extLst>
          </p:cNvPr>
          <p:cNvSpPr txBox="1"/>
          <p:nvPr/>
        </p:nvSpPr>
        <p:spPr>
          <a:xfrm>
            <a:off x="2178568" y="3059668"/>
            <a:ext cx="88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/>
              <a:t>Salt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43166B-5B2E-4DF0-BB95-590C9FC5C40B}"/>
              </a:ext>
            </a:extLst>
          </p:cNvPr>
          <p:cNvSpPr txBox="1"/>
          <p:nvPr/>
        </p:nvSpPr>
        <p:spPr>
          <a:xfrm>
            <a:off x="5580112" y="3080000"/>
            <a:ext cx="88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err="1"/>
              <a:t>Hash</a:t>
            </a:r>
            <a:endParaRPr lang="et-E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B35FE9-C943-43F4-8C19-335EE9199184}"/>
              </a:ext>
            </a:extLst>
          </p:cNvPr>
          <p:cNvCxnSpPr>
            <a:endCxn id="8" idx="2"/>
          </p:cNvCxnSpPr>
          <p:nvPr/>
        </p:nvCxnSpPr>
        <p:spPr>
          <a:xfrm flipH="1" flipV="1">
            <a:off x="1193042" y="3023292"/>
            <a:ext cx="216964" cy="57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095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User</a:t>
            </a:r>
            <a:r>
              <a:rPr lang="et-EE" dirty="0"/>
              <a:t> Detail Service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22EA868-CBEB-488F-AD82-1861473F6C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631" y="2132856"/>
            <a:ext cx="866134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@Service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UserDetailsServiceImpl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implements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UserDetailsService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@Autowired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PasswordEncoder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passwordEncoder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UserDetails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loadUserByUsername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username)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withUsername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.password(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passwordEncoder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.encode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.roles(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"USER"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).build();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4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/>
              <a:t>Security </a:t>
            </a:r>
            <a:r>
              <a:rPr lang="et-EE" dirty="0" err="1"/>
              <a:t>Configuration</a:t>
            </a:r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696408C5-BAB5-4292-98F4-BBCBCEC741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0376" y="2538014"/>
            <a:ext cx="7828425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@Configuration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@EnableWebSecurity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SpringSecurityConfiguration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WebSecurityConfigurerAdapter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protected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configure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HttpSecurity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http)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Exception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r>
              <a:rPr kumimoji="0" lang="et-EE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…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@Bean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BCryptPasswordEncoder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passwordEncoder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BCryptPasswordEncoder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823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/>
              <a:t>Security </a:t>
            </a:r>
            <a:r>
              <a:rPr lang="et-EE" dirty="0" err="1"/>
              <a:t>Configuration</a:t>
            </a:r>
            <a:r>
              <a:rPr lang="et-EE" dirty="0"/>
              <a:t> 2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356B002-74D4-405D-AC23-9B2500E21C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0376" y="2122517"/>
            <a:ext cx="7979749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protected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configure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HttpSecurity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http)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Exception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http.authorizeRequests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antMatchers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"/"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"/home"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permitAll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anyRequest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().authenticated()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.and()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formLogin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permitAll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.and()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.logout()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permitAll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34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BCS_pohi</Template>
  <TotalTime>18118</TotalTime>
  <Words>349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JetBrains Mono</vt:lpstr>
      <vt:lpstr>Office'i kujundus</vt:lpstr>
      <vt:lpstr>Java</vt:lpstr>
      <vt:lpstr>Session ID based security</vt:lpstr>
      <vt:lpstr>Add Spring Security Dependency</vt:lpstr>
      <vt:lpstr>Password hashing</vt:lpstr>
      <vt:lpstr>Password salting</vt:lpstr>
      <vt:lpstr>Bcrypt</vt:lpstr>
      <vt:lpstr>User Detail Service</vt:lpstr>
      <vt:lpstr>Security Configuration</vt:lpstr>
      <vt:lpstr>Security Configuration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Kersti Laidvee</dc:creator>
  <cp:lastModifiedBy>Дмитрий Солнцев</cp:lastModifiedBy>
  <cp:revision>176</cp:revision>
  <dcterms:created xsi:type="dcterms:W3CDTF">2016-08-12T10:54:44Z</dcterms:created>
  <dcterms:modified xsi:type="dcterms:W3CDTF">2020-12-14T21:16:32Z</dcterms:modified>
</cp:coreProperties>
</file>