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4" r:id="rId3"/>
    <p:sldId id="268" r:id="rId4"/>
    <p:sldId id="270" r:id="rId5"/>
    <p:sldId id="272" r:id="rId6"/>
    <p:sldId id="262" r:id="rId7"/>
    <p:sldId id="273" r:id="rId8"/>
    <p:sldId id="274" r:id="rId9"/>
    <p:sldId id="275" r:id="rId10"/>
    <p:sldId id="266" r:id="rId11"/>
    <p:sldId id="271" r:id="rId12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EC4B6-1250-4867-8B39-F4771CE02E20}" v="5" dt="2020-12-02T15:22:23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319EC4B6-1250-4867-8B39-F4771CE02E20}"/>
    <pc:docChg chg="custSel delSld modSld sldOrd">
      <pc:chgData name="Siim Rebane" userId="25ec13ac778510f2" providerId="LiveId" clId="{319EC4B6-1250-4867-8B39-F4771CE02E20}" dt="2020-12-02T16:32:25.366" v="39" actId="20577"/>
      <pc:docMkLst>
        <pc:docMk/>
      </pc:docMkLst>
      <pc:sldChg chg="modSp mod">
        <pc:chgData name="Siim Rebane" userId="25ec13ac778510f2" providerId="LiveId" clId="{319EC4B6-1250-4867-8B39-F4771CE02E20}" dt="2020-12-02T16:16:14.963" v="27" actId="6549"/>
        <pc:sldMkLst>
          <pc:docMk/>
          <pc:sldMk cId="0" sldId="260"/>
        </pc:sldMkLst>
        <pc:spChg chg="mod">
          <ac:chgData name="Siim Rebane" userId="25ec13ac778510f2" providerId="LiveId" clId="{319EC4B6-1250-4867-8B39-F4771CE02E20}" dt="2020-12-02T16:16:14.963" v="27" actId="6549"/>
          <ac:spMkLst>
            <pc:docMk/>
            <pc:sldMk cId="0" sldId="260"/>
            <ac:spMk id="6" creationId="{00000000-0000-0000-0000-000000000000}"/>
          </ac:spMkLst>
        </pc:spChg>
      </pc:sldChg>
      <pc:sldChg chg="ord">
        <pc:chgData name="Siim Rebane" userId="25ec13ac778510f2" providerId="LiveId" clId="{319EC4B6-1250-4867-8B39-F4771CE02E20}" dt="2020-12-02T15:24:21.118" v="15"/>
        <pc:sldMkLst>
          <pc:docMk/>
          <pc:sldMk cId="327428771" sldId="262"/>
        </pc:sldMkLst>
      </pc:sldChg>
      <pc:sldChg chg="del">
        <pc:chgData name="Siim Rebane" userId="25ec13ac778510f2" providerId="LiveId" clId="{319EC4B6-1250-4867-8B39-F4771CE02E20}" dt="2020-12-02T15:25:30.624" v="20" actId="47"/>
        <pc:sldMkLst>
          <pc:docMk/>
          <pc:sldMk cId="2878499784" sldId="263"/>
        </pc:sldMkLst>
      </pc:sldChg>
      <pc:sldChg chg="ord">
        <pc:chgData name="Siim Rebane" userId="25ec13ac778510f2" providerId="LiveId" clId="{319EC4B6-1250-4867-8B39-F4771CE02E20}" dt="2020-12-02T15:24:12.056" v="13"/>
        <pc:sldMkLst>
          <pc:docMk/>
          <pc:sldMk cId="2605073967" sldId="264"/>
        </pc:sldMkLst>
      </pc:sldChg>
      <pc:sldChg chg="del">
        <pc:chgData name="Siim Rebane" userId="25ec13ac778510f2" providerId="LiveId" clId="{319EC4B6-1250-4867-8B39-F4771CE02E20}" dt="2020-12-02T16:16:16.045" v="28" actId="47"/>
        <pc:sldMkLst>
          <pc:docMk/>
          <pc:sldMk cId="2697561553" sldId="265"/>
        </pc:sldMkLst>
      </pc:sldChg>
      <pc:sldChg chg="ord">
        <pc:chgData name="Siim Rebane" userId="25ec13ac778510f2" providerId="LiveId" clId="{319EC4B6-1250-4867-8B39-F4771CE02E20}" dt="2020-12-02T16:16:29.219" v="30"/>
        <pc:sldMkLst>
          <pc:docMk/>
          <pc:sldMk cId="3899170187" sldId="266"/>
        </pc:sldMkLst>
      </pc:sldChg>
      <pc:sldChg chg="addSp delSp modSp del mod">
        <pc:chgData name="Siim Rebane" userId="25ec13ac778510f2" providerId="LiveId" clId="{319EC4B6-1250-4867-8B39-F4771CE02E20}" dt="2020-12-02T15:25:30.624" v="20" actId="47"/>
        <pc:sldMkLst>
          <pc:docMk/>
          <pc:sldMk cId="1998026517" sldId="267"/>
        </pc:sldMkLst>
        <pc:spChg chg="add mod">
          <ac:chgData name="Siim Rebane" userId="25ec13ac778510f2" providerId="LiveId" clId="{319EC4B6-1250-4867-8B39-F4771CE02E20}" dt="2020-12-02T15:22:29.070" v="5" actId="255"/>
          <ac:spMkLst>
            <pc:docMk/>
            <pc:sldMk cId="1998026517" sldId="267"/>
            <ac:spMk id="3" creationId="{21B791BD-DFD0-473B-8896-A09612F87C44}"/>
          </ac:spMkLst>
        </pc:spChg>
        <pc:spChg chg="del">
          <ac:chgData name="Siim Rebane" userId="25ec13ac778510f2" providerId="LiveId" clId="{319EC4B6-1250-4867-8B39-F4771CE02E20}" dt="2020-12-02T15:22:15.818" v="1" actId="478"/>
          <ac:spMkLst>
            <pc:docMk/>
            <pc:sldMk cId="1998026517" sldId="267"/>
            <ac:spMk id="5" creationId="{D7818D07-3C08-4233-B71F-C77BE80F4991}"/>
          </ac:spMkLst>
        </pc:spChg>
      </pc:sldChg>
      <pc:sldChg chg="ord">
        <pc:chgData name="Siim Rebane" userId="25ec13ac778510f2" providerId="LiveId" clId="{319EC4B6-1250-4867-8B39-F4771CE02E20}" dt="2020-12-02T15:24:54.716" v="19"/>
        <pc:sldMkLst>
          <pc:docMk/>
          <pc:sldMk cId="2323543648" sldId="268"/>
        </pc:sldMkLst>
      </pc:sldChg>
      <pc:sldChg chg="ord">
        <pc:chgData name="Siim Rebane" userId="25ec13ac778510f2" providerId="LiveId" clId="{319EC4B6-1250-4867-8B39-F4771CE02E20}" dt="2020-12-02T15:24:54.716" v="19"/>
        <pc:sldMkLst>
          <pc:docMk/>
          <pc:sldMk cId="4093960947" sldId="270"/>
        </pc:sldMkLst>
      </pc:sldChg>
      <pc:sldChg chg="ord">
        <pc:chgData name="Siim Rebane" userId="25ec13ac778510f2" providerId="LiveId" clId="{319EC4B6-1250-4867-8B39-F4771CE02E20}" dt="2020-12-02T15:23:50.051" v="11"/>
        <pc:sldMkLst>
          <pc:docMk/>
          <pc:sldMk cId="4006595995" sldId="271"/>
        </pc:sldMkLst>
      </pc:sldChg>
      <pc:sldChg chg="ord">
        <pc:chgData name="Siim Rebane" userId="25ec13ac778510f2" providerId="LiveId" clId="{319EC4B6-1250-4867-8B39-F4771CE02E20}" dt="2020-12-02T15:23:50.051" v="11"/>
        <pc:sldMkLst>
          <pc:docMk/>
          <pc:sldMk cId="937550956" sldId="272"/>
        </pc:sldMkLst>
      </pc:sldChg>
      <pc:sldChg chg="ord">
        <pc:chgData name="Siim Rebane" userId="25ec13ac778510f2" providerId="LiveId" clId="{319EC4B6-1250-4867-8B39-F4771CE02E20}" dt="2020-12-02T15:23:50.051" v="11"/>
        <pc:sldMkLst>
          <pc:docMk/>
          <pc:sldMk cId="1343898506" sldId="273"/>
        </pc:sldMkLst>
      </pc:sldChg>
      <pc:sldChg chg="ord">
        <pc:chgData name="Siim Rebane" userId="25ec13ac778510f2" providerId="LiveId" clId="{319EC4B6-1250-4867-8B39-F4771CE02E20}" dt="2020-12-02T15:23:50.051" v="11"/>
        <pc:sldMkLst>
          <pc:docMk/>
          <pc:sldMk cId="2922963958" sldId="274"/>
        </pc:sldMkLst>
      </pc:sldChg>
      <pc:sldChg chg="modSp mod ord">
        <pc:chgData name="Siim Rebane" userId="25ec13ac778510f2" providerId="LiveId" clId="{319EC4B6-1250-4867-8B39-F4771CE02E20}" dt="2020-12-02T16:32:25.366" v="39" actId="20577"/>
        <pc:sldMkLst>
          <pc:docMk/>
          <pc:sldMk cId="4182979972" sldId="275"/>
        </pc:sldMkLst>
        <pc:spChg chg="mod">
          <ac:chgData name="Siim Rebane" userId="25ec13ac778510f2" providerId="LiveId" clId="{319EC4B6-1250-4867-8B39-F4771CE02E20}" dt="2020-12-02T16:32:25.366" v="39" actId="20577"/>
          <ac:spMkLst>
            <pc:docMk/>
            <pc:sldMk cId="4182979972" sldId="275"/>
            <ac:spMk id="3" creationId="{049C8E72-1609-4DD1-9285-BDC1F15233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02.12.2020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02.12.2020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02.12.2020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02.12.2020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02.12.2020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en-US" b="1" dirty="0" err="1"/>
              <a:t>arendaja</a:t>
            </a:r>
            <a:r>
              <a:rPr lang="en-US" b="1" dirty="0"/>
              <a:t> </a:t>
            </a:r>
            <a:r>
              <a:rPr lang="en-US" b="1" dirty="0" err="1"/>
              <a:t>õhtuõpe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err="1"/>
              <a:t>Html</a:t>
            </a:r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Static</a:t>
            </a:r>
            <a:r>
              <a:rPr lang="et-EE" dirty="0"/>
              <a:t> </a:t>
            </a:r>
            <a:r>
              <a:rPr lang="et-EE" dirty="0" err="1"/>
              <a:t>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8E72-1609-4DD1-9285-BDC1F152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err="1"/>
              <a:t>Add</a:t>
            </a:r>
            <a:r>
              <a:rPr lang="et-EE" dirty="0"/>
              <a:t> all </a:t>
            </a:r>
            <a:r>
              <a:rPr lang="et-EE" dirty="0" err="1"/>
              <a:t>files</a:t>
            </a:r>
            <a:r>
              <a:rPr lang="et-EE" dirty="0"/>
              <a:t> </a:t>
            </a:r>
            <a:r>
              <a:rPr lang="et-EE" dirty="0" err="1"/>
              <a:t>you</a:t>
            </a:r>
            <a:r>
              <a:rPr lang="et-EE" dirty="0"/>
              <a:t> </a:t>
            </a:r>
            <a:r>
              <a:rPr lang="et-EE" dirty="0" err="1"/>
              <a:t>want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display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resources</a:t>
            </a:r>
            <a:r>
              <a:rPr lang="et-EE" dirty="0"/>
              <a:t>/</a:t>
            </a:r>
            <a:r>
              <a:rPr lang="et-EE" dirty="0" err="1"/>
              <a:t>static</a:t>
            </a:r>
            <a:r>
              <a:rPr lang="et-EE" dirty="0"/>
              <a:t> </a:t>
            </a:r>
            <a:r>
              <a:rPr lang="et-EE" dirty="0" err="1"/>
              <a:t>folder</a:t>
            </a:r>
            <a:endParaRPr lang="et-EE" dirty="0"/>
          </a:p>
          <a:p>
            <a:pPr marL="0" indent="0">
              <a:buNone/>
            </a:pPr>
            <a:endParaRPr lang="et-E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C7FD3-26AA-4788-A658-4DB702213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501008"/>
            <a:ext cx="6884109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7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8E72-1609-4DD1-9285-BDC1F152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00659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HTML – </a:t>
            </a:r>
            <a:r>
              <a:rPr lang="et-EE" dirty="0" err="1"/>
              <a:t>Hypertext</a:t>
            </a:r>
            <a:r>
              <a:rPr lang="et-EE" dirty="0"/>
              <a:t> </a:t>
            </a:r>
            <a:r>
              <a:rPr lang="et-EE" dirty="0" err="1"/>
              <a:t>Markup</a:t>
            </a:r>
            <a:r>
              <a:rPr lang="et-EE" dirty="0"/>
              <a:t> </a:t>
            </a:r>
            <a:r>
              <a:rPr lang="et-EE" dirty="0" err="1"/>
              <a:t>Lanuage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8E72-1609-4DD1-9285-BDC1F152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Standard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markup language for documents designed to be displayed in a web browser.</a:t>
            </a:r>
            <a:endParaRPr lang="et-E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t-EE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et-E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t-EE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et-EE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Cascading Style Sheets (CSS)</a:t>
            </a:r>
            <a:r>
              <a:rPr lang="et-EE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t-EE" dirty="0" err="1">
                <a:solidFill>
                  <a:srgbClr val="222222"/>
                </a:solidFill>
                <a:latin typeface="arial" panose="020B0604020202020204" pitchFamily="34" charset="0"/>
              </a:rPr>
              <a:t>or</a:t>
            </a:r>
            <a:r>
              <a:rPr lang="et-EE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scripting languages such as JavaScript.</a:t>
            </a:r>
            <a:endParaRPr lang="et-EE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7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8E72-1609-4DD1-9285-BDC1F152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B3B3B"/>
                </a:solidFill>
                <a:effectLst/>
                <a:latin typeface="Open Sans"/>
              </a:rPr>
              <a:t>JavaScript</a:t>
            </a:r>
            <a:r>
              <a:rPr lang="en-US" b="0" i="0" dirty="0">
                <a:solidFill>
                  <a:srgbClr val="3B3B3B"/>
                </a:solidFill>
                <a:effectLst/>
                <a:latin typeface="Open Sans"/>
              </a:rPr>
              <a:t> is a scripting language used to create and control dynamic website content, i.e. anything that moves, refreshes, or otherwise changes on your screen without requiring you to manually reload a web page.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32354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9C63-EE8F-4A21-A937-419C50D2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4AB0-BB1C-437D-94E1-F26B732B3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is a language that describes the style of an HTML document.</a:t>
            </a:r>
            <a:endParaRPr lang="et-EE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describes how HTML elements should be displayed.</a:t>
            </a:r>
            <a:endParaRPr lang="et-EE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hlinkClick r:id="rId2"/>
              </a:rPr>
              <a:t>https://www.w3schools.com/css/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6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HTML </a:t>
            </a:r>
            <a:r>
              <a:rPr lang="et-EE" dirty="0" err="1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8E72-1609-4DD1-9285-BDC1F152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/>
              <a:t>&lt;</a:t>
            </a:r>
            <a:r>
              <a:rPr lang="et-EE" dirty="0" err="1"/>
              <a:t>html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    &lt;head&gt;</a:t>
            </a:r>
          </a:p>
          <a:p>
            <a:pPr marL="0" indent="0">
              <a:buNone/>
            </a:pPr>
            <a:r>
              <a:rPr lang="et-EE" dirty="0"/>
              <a:t>    &lt;/head&gt;</a:t>
            </a:r>
          </a:p>
          <a:p>
            <a:pPr marL="0" indent="0">
              <a:buNone/>
            </a:pPr>
            <a:r>
              <a:rPr lang="et-EE" dirty="0"/>
              <a:t>    &lt;</a:t>
            </a:r>
            <a:r>
              <a:rPr lang="et-EE" dirty="0" err="1"/>
              <a:t>body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        &lt;!– Nähtav kood siia --&gt;</a:t>
            </a:r>
          </a:p>
          <a:p>
            <a:pPr marL="0" indent="0">
              <a:buNone/>
            </a:pPr>
            <a:r>
              <a:rPr lang="et-EE" dirty="0"/>
              <a:t>    &lt;/</a:t>
            </a:r>
            <a:r>
              <a:rPr lang="et-EE" dirty="0" err="1"/>
              <a:t>body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&lt;/</a:t>
            </a:r>
            <a:r>
              <a:rPr lang="et-EE" dirty="0" err="1"/>
              <a:t>html</a:t>
            </a:r>
            <a:r>
              <a:rPr lang="et-E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3755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HTML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3DDC4F-F530-4777-995E-56016CF3BF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376" y="2368738"/>
            <a:ext cx="7766037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&lt;!DOCTYPE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&gt;Hello jQuery&lt;/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script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="https://ajax.googleapis.com/ajax/libs/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/1.10.2/jquery.min.js"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script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="test.js"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="book-title"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&gt;The ID is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="book-author"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&gt;The content is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HTML </a:t>
            </a:r>
            <a:r>
              <a:rPr lang="et-EE" dirty="0" err="1"/>
              <a:t>tags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8E72-1609-4DD1-9285-BDC1F152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t-EE" dirty="0"/>
              <a:t>&lt;h1&gt; </a:t>
            </a:r>
            <a:r>
              <a:rPr lang="et-EE" dirty="0" err="1"/>
              <a:t>to</a:t>
            </a:r>
            <a:r>
              <a:rPr lang="et-EE" dirty="0"/>
              <a:t> &lt;h6&gt; - </a:t>
            </a:r>
            <a:r>
              <a:rPr lang="et-EE" dirty="0" err="1"/>
              <a:t>heading</a:t>
            </a:r>
            <a:endParaRPr lang="et-EE" dirty="0"/>
          </a:p>
          <a:p>
            <a:r>
              <a:rPr lang="et-EE" dirty="0"/>
              <a:t>&lt;div&gt; - </a:t>
            </a:r>
            <a:r>
              <a:rPr lang="et-EE" dirty="0" err="1"/>
              <a:t>container</a:t>
            </a:r>
            <a:r>
              <a:rPr lang="et-EE" dirty="0"/>
              <a:t> </a:t>
            </a:r>
            <a:r>
              <a:rPr lang="et-EE" dirty="0" err="1"/>
              <a:t>block</a:t>
            </a:r>
            <a:endParaRPr lang="et-EE" dirty="0"/>
          </a:p>
          <a:p>
            <a:r>
              <a:rPr lang="et-EE" dirty="0"/>
              <a:t>&lt;</a:t>
            </a:r>
            <a:r>
              <a:rPr lang="et-EE" dirty="0" err="1"/>
              <a:t>strong</a:t>
            </a:r>
            <a:r>
              <a:rPr lang="et-EE" dirty="0"/>
              <a:t>&gt; - </a:t>
            </a:r>
            <a:r>
              <a:rPr lang="et-EE" dirty="0" err="1"/>
              <a:t>bold</a:t>
            </a:r>
            <a:endParaRPr lang="et-EE" dirty="0"/>
          </a:p>
          <a:p>
            <a:r>
              <a:rPr lang="et-EE" dirty="0"/>
              <a:t>&lt;</a:t>
            </a:r>
            <a:r>
              <a:rPr lang="et-EE" dirty="0" err="1"/>
              <a:t>br</a:t>
            </a:r>
            <a:r>
              <a:rPr lang="et-EE" dirty="0"/>
              <a:t> /&gt; - </a:t>
            </a:r>
            <a:r>
              <a:rPr lang="et-EE" dirty="0" err="1"/>
              <a:t>line</a:t>
            </a:r>
            <a:r>
              <a:rPr lang="et-EE" dirty="0"/>
              <a:t> </a:t>
            </a:r>
            <a:r>
              <a:rPr lang="et-EE" dirty="0" err="1"/>
              <a:t>break</a:t>
            </a:r>
            <a:endParaRPr lang="et-EE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&lt;a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href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= "document location"&gt;</a:t>
            </a:r>
            <a:r>
              <a:rPr lang="et-EE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- link</a:t>
            </a:r>
          </a:p>
          <a:p>
            <a:r>
              <a:rPr lang="et-EE" dirty="0">
                <a:solidFill>
                  <a:srgbClr val="333333"/>
                </a:solidFill>
                <a:latin typeface="Arial" panose="020B0604020202020204" pitchFamily="34" charset="0"/>
              </a:rPr>
              <a:t>&lt;</a:t>
            </a:r>
            <a:r>
              <a:rPr lang="et-EE" dirty="0" err="1">
                <a:solidFill>
                  <a:srgbClr val="333333"/>
                </a:solidFill>
                <a:latin typeface="Arial" panose="020B0604020202020204" pitchFamily="34" charset="0"/>
              </a:rPr>
              <a:t>table</a:t>
            </a:r>
            <a:r>
              <a:rPr lang="et-EE" dirty="0">
                <a:solidFill>
                  <a:srgbClr val="333333"/>
                </a:solidFill>
                <a:latin typeface="Arial" panose="020B0604020202020204" pitchFamily="34" charset="0"/>
              </a:rPr>
              <a:t>&gt; - </a:t>
            </a:r>
            <a:r>
              <a:rPr lang="et-EE" dirty="0" err="1">
                <a:solidFill>
                  <a:srgbClr val="333333"/>
                </a:solidFill>
                <a:latin typeface="Arial" panose="020B0604020202020204" pitchFamily="34" charset="0"/>
              </a:rPr>
              <a:t>beginning</a:t>
            </a:r>
            <a:r>
              <a:rPr lang="et-EE" dirty="0">
                <a:solidFill>
                  <a:srgbClr val="333333"/>
                </a:solidFill>
                <a:latin typeface="Arial" panose="020B0604020202020204" pitchFamily="34" charset="0"/>
              </a:rPr>
              <a:t> of </a:t>
            </a:r>
            <a:r>
              <a:rPr lang="et-EE" dirty="0" err="1">
                <a:solidFill>
                  <a:srgbClr val="333333"/>
                </a:solidFill>
                <a:latin typeface="Arial" panose="020B0604020202020204" pitchFamily="34" charset="0"/>
              </a:rPr>
              <a:t>table</a:t>
            </a:r>
            <a:endParaRPr lang="et-EE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t-EE" dirty="0">
                <a:solidFill>
                  <a:srgbClr val="333333"/>
                </a:solidFill>
                <a:latin typeface="Arial" panose="020B0604020202020204" pitchFamily="34" charset="0"/>
              </a:rPr>
              <a:t>&lt;tr&gt; - </a:t>
            </a:r>
            <a:r>
              <a:rPr lang="et-EE" dirty="0" err="1">
                <a:solidFill>
                  <a:srgbClr val="333333"/>
                </a:solidFill>
                <a:latin typeface="Arial" panose="020B0604020202020204" pitchFamily="34" charset="0"/>
              </a:rPr>
              <a:t>beginning</a:t>
            </a:r>
            <a:r>
              <a:rPr lang="et-EE" dirty="0">
                <a:solidFill>
                  <a:srgbClr val="333333"/>
                </a:solidFill>
                <a:latin typeface="Arial" panose="020B0604020202020204" pitchFamily="34" charset="0"/>
              </a:rPr>
              <a:t> of </a:t>
            </a:r>
            <a:r>
              <a:rPr lang="et-EE" dirty="0" err="1">
                <a:solidFill>
                  <a:srgbClr val="333333"/>
                </a:solidFill>
                <a:latin typeface="Arial" panose="020B0604020202020204" pitchFamily="34" charset="0"/>
              </a:rPr>
              <a:t>line</a:t>
            </a:r>
            <a:endParaRPr lang="et-EE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t-EE" dirty="0">
                <a:solidFill>
                  <a:srgbClr val="333333"/>
                </a:solidFill>
                <a:latin typeface="Arial" panose="020B0604020202020204" pitchFamily="34" charset="0"/>
              </a:rPr>
              <a:t>&lt;</a:t>
            </a:r>
            <a:r>
              <a:rPr lang="et-EE" dirty="0" err="1">
                <a:solidFill>
                  <a:srgbClr val="333333"/>
                </a:solidFill>
                <a:latin typeface="Arial" panose="020B0604020202020204" pitchFamily="34" charset="0"/>
              </a:rPr>
              <a:t>td</a:t>
            </a:r>
            <a:r>
              <a:rPr lang="et-EE" dirty="0">
                <a:solidFill>
                  <a:srgbClr val="333333"/>
                </a:solidFill>
                <a:latin typeface="Arial" panose="020B0604020202020204" pitchFamily="34" charset="0"/>
              </a:rPr>
              <a:t>&gt; - </a:t>
            </a:r>
            <a:r>
              <a:rPr lang="et-EE" dirty="0" err="1">
                <a:solidFill>
                  <a:srgbClr val="333333"/>
                </a:solidFill>
                <a:latin typeface="Arial" panose="020B0604020202020204" pitchFamily="34" charset="0"/>
              </a:rPr>
              <a:t>beginning</a:t>
            </a:r>
            <a:r>
              <a:rPr lang="et-EE" dirty="0">
                <a:solidFill>
                  <a:srgbClr val="333333"/>
                </a:solidFill>
                <a:latin typeface="Arial" panose="020B0604020202020204" pitchFamily="34" charset="0"/>
              </a:rPr>
              <a:t> of </a:t>
            </a:r>
            <a:r>
              <a:rPr lang="et-EE" dirty="0" err="1">
                <a:solidFill>
                  <a:srgbClr val="333333"/>
                </a:solidFill>
                <a:latin typeface="Arial" panose="020B0604020202020204" pitchFamily="34" charset="0"/>
              </a:rPr>
              <a:t>column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34389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HTML </a:t>
            </a:r>
            <a:r>
              <a:rPr lang="et-EE" dirty="0" err="1"/>
              <a:t>table</a:t>
            </a:r>
            <a:r>
              <a:rPr lang="et-EE" dirty="0"/>
              <a:t> </a:t>
            </a:r>
            <a:r>
              <a:rPr lang="et-EE" dirty="0" err="1"/>
              <a:t>sample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8E72-1609-4DD1-9285-BDC1F152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t-EE" dirty="0"/>
              <a:t>&lt;</a:t>
            </a:r>
            <a:r>
              <a:rPr lang="et-EE" dirty="0" err="1"/>
              <a:t>table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    &lt;tr&gt;</a:t>
            </a:r>
          </a:p>
          <a:p>
            <a:pPr marL="0" indent="0">
              <a:buNone/>
            </a:pPr>
            <a:r>
              <a:rPr lang="et-EE" dirty="0"/>
              <a:t>        &lt;</a:t>
            </a:r>
            <a:r>
              <a:rPr lang="et-EE" dirty="0" err="1"/>
              <a:t>td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        &lt;/</a:t>
            </a:r>
            <a:r>
              <a:rPr lang="et-EE" dirty="0" err="1"/>
              <a:t>td</a:t>
            </a:r>
            <a:r>
              <a:rPr lang="et-EE" dirty="0"/>
              <a:t>&gt;</a:t>
            </a:r>
          </a:p>
          <a:p>
            <a:pPr marL="0" indent="0">
              <a:buNone/>
            </a:pPr>
            <a:r>
              <a:rPr lang="et-EE" dirty="0"/>
              <a:t>    &lt;/tr&gt;</a:t>
            </a:r>
          </a:p>
          <a:p>
            <a:pPr marL="0" indent="0">
              <a:buNone/>
            </a:pPr>
            <a:r>
              <a:rPr lang="et-EE" dirty="0"/>
              <a:t>&lt;/</a:t>
            </a:r>
            <a:r>
              <a:rPr lang="et-EE" dirty="0" err="1"/>
              <a:t>table</a:t>
            </a:r>
            <a:r>
              <a:rPr lang="et-E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229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HTML </a:t>
            </a:r>
            <a:r>
              <a:rPr lang="et-EE" dirty="0" err="1"/>
              <a:t>table</a:t>
            </a:r>
            <a:r>
              <a:rPr lang="et-EE" dirty="0"/>
              <a:t> </a:t>
            </a:r>
            <a:r>
              <a:rPr lang="et-EE" dirty="0" err="1"/>
              <a:t>sample</a:t>
            </a:r>
            <a:r>
              <a:rPr lang="et-EE" dirty="0"/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8E72-1609-4DD1-9285-BDC1F152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</a:pPr>
            <a:r>
              <a:rPr lang="en-US" dirty="0"/>
              <a:t>	&lt;tr&gt;</a:t>
            </a:r>
          </a:p>
          <a:p>
            <a:pPr marL="0" indent="0">
              <a:buNone/>
            </a:pPr>
            <a:r>
              <a:rPr lang="en-US" dirty="0"/>
              <a:t>		&lt;td&gt;test 1&lt;/td&gt;</a:t>
            </a:r>
          </a:p>
          <a:p>
            <a:pPr marL="0" indent="0">
              <a:buNone/>
            </a:pPr>
            <a:r>
              <a:rPr lang="en-US" dirty="0"/>
              <a:t>		&lt;td&gt;test 2&lt;/td&gt;</a:t>
            </a:r>
          </a:p>
          <a:p>
            <a:pPr marL="0" indent="0">
              <a:buNone/>
            </a:pPr>
            <a:r>
              <a:rPr lang="en-US" dirty="0"/>
              <a:t>		&lt;td&gt;test 3&lt;/td&gt;</a:t>
            </a:r>
          </a:p>
          <a:p>
            <a:pPr marL="0" indent="0">
              <a:buNone/>
            </a:pPr>
            <a:r>
              <a:rPr lang="en-US" dirty="0"/>
              <a:t>	&lt;/tr&gt;</a:t>
            </a:r>
            <a:endParaRPr lang="et-EE" dirty="0"/>
          </a:p>
          <a:p>
            <a:pPr marL="0" indent="0">
              <a:buNone/>
            </a:pPr>
            <a:r>
              <a:rPr lang="et-EE"/>
              <a:t>	&lt;tr&gt;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&lt;td style="</a:t>
            </a:r>
            <a:r>
              <a:rPr lang="en-US" dirty="0" err="1"/>
              <a:t>background-color:red</a:t>
            </a:r>
            <a:r>
              <a:rPr lang="en-US" dirty="0"/>
              <a:t>;"&gt;test 4&lt;/td&gt;</a:t>
            </a:r>
          </a:p>
          <a:p>
            <a:pPr marL="0" indent="0">
              <a:buNone/>
            </a:pPr>
            <a:r>
              <a:rPr lang="en-US" dirty="0"/>
              <a:t>		&lt;td&gt;test 5&lt;/td&gt;</a:t>
            </a:r>
          </a:p>
          <a:p>
            <a:pPr marL="0" indent="0">
              <a:buNone/>
            </a:pPr>
            <a:r>
              <a:rPr lang="en-US" dirty="0"/>
              <a:t>		&lt;td&gt;test 6&lt;/td&gt;</a:t>
            </a:r>
          </a:p>
          <a:p>
            <a:pPr marL="0" indent="0">
              <a:buNone/>
            </a:pPr>
            <a:r>
              <a:rPr lang="en-US" dirty="0"/>
              <a:t>	&lt;/tr&gt;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18297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21246</TotalTime>
  <Words>451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</vt:lpstr>
      <vt:lpstr>Calibri</vt:lpstr>
      <vt:lpstr>JetBrains Mono</vt:lpstr>
      <vt:lpstr>Open Sans</vt:lpstr>
      <vt:lpstr>Verdana</vt:lpstr>
      <vt:lpstr>Office'i kujundus</vt:lpstr>
      <vt:lpstr>Java arendaja õhtuõpe</vt:lpstr>
      <vt:lpstr>HTML – Hypertext Markup Lanuage</vt:lpstr>
      <vt:lpstr>Javascript</vt:lpstr>
      <vt:lpstr>CSS</vt:lpstr>
      <vt:lpstr>HTML structure</vt:lpstr>
      <vt:lpstr>HTML</vt:lpstr>
      <vt:lpstr>HTML tags</vt:lpstr>
      <vt:lpstr>HTML table sample</vt:lpstr>
      <vt:lpstr>HTML table sample 2</vt:lpstr>
      <vt:lpstr>Static files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193</cp:revision>
  <dcterms:created xsi:type="dcterms:W3CDTF">2016-08-12T10:54:44Z</dcterms:created>
  <dcterms:modified xsi:type="dcterms:W3CDTF">2020-12-02T16:32:49Z</dcterms:modified>
</cp:coreProperties>
</file>