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72" r:id="rId5"/>
    <p:sldId id="263" r:id="rId6"/>
    <p:sldId id="266" r:id="rId7"/>
    <p:sldId id="267" r:id="rId8"/>
    <p:sldId id="287" r:id="rId9"/>
  </p:sldIdLst>
  <p:sldSz cx="9144000" cy="6858000" type="screen4x3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38">
          <p15:clr>
            <a:srgbClr val="A4A3A4"/>
          </p15:clr>
        </p15:guide>
        <p15:guide id="3" pos="44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A71B9"/>
    <a:srgbClr val="0A72BA"/>
    <a:srgbClr val="2B568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4343" autoAdjust="0"/>
  </p:normalViewPr>
  <p:slideViewPr>
    <p:cSldViewPr showGuides="1">
      <p:cViewPr varScale="1">
        <p:scale>
          <a:sx n="86" d="100"/>
          <a:sy n="86" d="100"/>
        </p:scale>
        <p:origin x="1310" y="58"/>
      </p:cViewPr>
      <p:guideLst>
        <p:guide orient="horz" pos="2160"/>
        <p:guide pos="538"/>
        <p:guide pos="44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349517"/>
            <a:ext cx="7632848" cy="1470025"/>
          </a:xfrm>
        </p:spPr>
        <p:txBody>
          <a:bodyPr anchor="b" anchorCtr="0">
            <a:normAutofit/>
          </a:bodyPr>
          <a:lstStyle>
            <a:lvl1pPr algn="l">
              <a:defRPr sz="4500" b="0">
                <a:solidFill>
                  <a:srgbClr val="0A71B9"/>
                </a:solidFill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105292"/>
            <a:ext cx="7632848" cy="132397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 dirty="0"/>
              <a:t>Klõpsake juhtslaidi alapealkirja laadi redigeerimiseks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19.10.2020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  <p:pic>
        <p:nvPicPr>
          <p:cNvPr id="10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32" y="630386"/>
            <a:ext cx="1576192" cy="92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19.10.2020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19.10.2020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8" y="1014834"/>
            <a:ext cx="8229600" cy="1143000"/>
          </a:xfrm>
        </p:spPr>
        <p:txBody>
          <a:bodyPr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t-EE" sz="3500" b="0" kern="1200" dirty="0">
                <a:solidFill>
                  <a:srgbClr val="0A71B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19.10.2020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 dirty="0"/>
          </a:p>
        </p:txBody>
      </p:sp>
      <p:pic>
        <p:nvPicPr>
          <p:cNvPr id="8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01269"/>
            <a:ext cx="1033520" cy="60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19.10.2020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19.10.2020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19.10.2020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19.10.2020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19.10.2020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19.10.2020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/>
              <a:t>Pildi lisamiseks klõpsake ikooni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19.10.2020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dirty="0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4333-4FC0-4832-B48E-1BB4D6BFA92F}" type="datetimeFigureOut">
              <a:rPr lang="et-EE" smtClean="0"/>
              <a:pPr/>
              <a:t>19.10.2020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500" b="0" kern="1200">
          <a:solidFill>
            <a:srgbClr val="0A71B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imrebane/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Java </a:t>
            </a:r>
            <a:r>
              <a:rPr lang="en-US" b="1" dirty="0" err="1"/>
              <a:t>arendaja</a:t>
            </a:r>
            <a:r>
              <a:rPr lang="en-US" b="1" dirty="0"/>
              <a:t> </a:t>
            </a:r>
            <a:r>
              <a:rPr lang="en-US" b="1" dirty="0" err="1"/>
              <a:t>õhtuõpe</a:t>
            </a:r>
            <a:endParaRPr lang="et-EE" dirty="0"/>
          </a:p>
        </p:txBody>
      </p:sp>
      <p:sp>
        <p:nvSpPr>
          <p:cNvPr id="3" name="Subtitle 5">
            <a:extLst>
              <a:ext uri="{FF2B5EF4-FFF2-40B4-BE49-F238E27FC236}">
                <a16:creationId xmlns:a16="http://schemas.microsoft.com/office/drawing/2014/main" id="{A3DDD844-5BBA-4C67-95B3-93C5A22071F5}"/>
              </a:ext>
            </a:extLst>
          </p:cNvPr>
          <p:cNvSpPr>
            <a:spLocks noGrp="1"/>
          </p:cNvSpPr>
          <p:nvPr/>
        </p:nvSpPr>
        <p:spPr>
          <a:xfrm>
            <a:off x="683568" y="4149080"/>
            <a:ext cx="7632848" cy="1323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dirty="0"/>
              <a:t>Sissejuhatus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Tutvumine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t-EE" dirty="0"/>
              <a:t>Lektor: Siim Rebane</a:t>
            </a:r>
          </a:p>
          <a:p>
            <a:pPr marL="0" indent="0">
              <a:buNone/>
            </a:pPr>
            <a:r>
              <a:rPr lang="et-EE" dirty="0"/>
              <a:t>Skype: </a:t>
            </a:r>
            <a:r>
              <a:rPr lang="et-EE" dirty="0" err="1"/>
              <a:t>siim.rebane</a:t>
            </a:r>
            <a:endParaRPr lang="et-EE" dirty="0"/>
          </a:p>
          <a:p>
            <a:pPr marL="0" indent="0">
              <a:buNone/>
            </a:pPr>
            <a:r>
              <a:rPr lang="et-EE" dirty="0"/>
              <a:t>Email: siim.rebane@bcs.ee</a:t>
            </a:r>
          </a:p>
          <a:p>
            <a:pPr marL="0" indent="0">
              <a:buNone/>
            </a:pPr>
            <a:endParaRPr lang="et-EE" dirty="0"/>
          </a:p>
          <a:p>
            <a:r>
              <a:rPr lang="et-EE" dirty="0" err="1"/>
              <a:t>Full-stack</a:t>
            </a:r>
            <a:r>
              <a:rPr lang="et-EE" dirty="0"/>
              <a:t> arendaja</a:t>
            </a:r>
          </a:p>
          <a:p>
            <a:r>
              <a:rPr lang="et-EE" dirty="0"/>
              <a:t>Java arhitekt</a:t>
            </a:r>
          </a:p>
          <a:p>
            <a:r>
              <a:rPr lang="et-EE" dirty="0"/>
              <a:t>Töövestluste läbiviimine</a:t>
            </a:r>
          </a:p>
          <a:p>
            <a:r>
              <a:rPr lang="et-EE" dirty="0"/>
              <a:t>Koolitused</a:t>
            </a:r>
          </a:p>
          <a:p>
            <a:pPr marL="0" indent="0">
              <a:buNone/>
            </a:pP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84692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Java arendaja õhtuõppe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Töövahendid ja koodihoidlad</a:t>
            </a:r>
          </a:p>
          <a:p>
            <a:r>
              <a:rPr lang="et-EE" dirty="0"/>
              <a:t>Programmeerimise põhimõisted</a:t>
            </a:r>
          </a:p>
          <a:p>
            <a:r>
              <a:rPr lang="et-EE" dirty="0"/>
              <a:t>Andmetüübid, funktsioonid, massiivid…</a:t>
            </a:r>
          </a:p>
          <a:p>
            <a:r>
              <a:rPr lang="et-EE" dirty="0"/>
              <a:t>Ühik testimine (</a:t>
            </a:r>
            <a:r>
              <a:rPr lang="et-EE" dirty="0" err="1"/>
              <a:t>unit</a:t>
            </a:r>
            <a:r>
              <a:rPr lang="et-EE" dirty="0"/>
              <a:t> </a:t>
            </a:r>
            <a:r>
              <a:rPr lang="et-EE" dirty="0" err="1"/>
              <a:t>testing</a:t>
            </a:r>
            <a:r>
              <a:rPr lang="et-EE" dirty="0"/>
              <a:t>)</a:t>
            </a:r>
          </a:p>
          <a:p>
            <a:r>
              <a:rPr lang="et-EE" dirty="0"/>
              <a:t>Andmebaasid ja SQL</a:t>
            </a:r>
          </a:p>
          <a:p>
            <a:r>
              <a:rPr lang="et-EE" dirty="0" err="1"/>
              <a:t>Spring</a:t>
            </a:r>
            <a:r>
              <a:rPr lang="et-EE" dirty="0"/>
              <a:t> raamistik, REST teenused</a:t>
            </a:r>
          </a:p>
          <a:p>
            <a:r>
              <a:rPr lang="et-EE" dirty="0"/>
              <a:t>JWT ja autentimine</a:t>
            </a:r>
          </a:p>
          <a:p>
            <a:endParaRPr lang="et-EE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75558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Päeva kava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Tutvumine</a:t>
            </a:r>
          </a:p>
          <a:p>
            <a:r>
              <a:rPr lang="et-EE" dirty="0"/>
              <a:t>Töövahendite installimine</a:t>
            </a:r>
          </a:p>
          <a:p>
            <a:r>
              <a:rPr lang="et-EE" dirty="0" err="1"/>
              <a:t>Githubi</a:t>
            </a:r>
            <a:r>
              <a:rPr lang="et-EE" dirty="0"/>
              <a:t> </a:t>
            </a:r>
            <a:r>
              <a:rPr lang="et-EE" dirty="0" err="1"/>
              <a:t>repo</a:t>
            </a:r>
            <a:r>
              <a:rPr lang="et-EE" dirty="0"/>
              <a:t> loomine</a:t>
            </a:r>
          </a:p>
          <a:p>
            <a:r>
              <a:rPr lang="et-EE" dirty="0"/>
              <a:t>Java põhimõisted</a:t>
            </a:r>
          </a:p>
          <a:p>
            <a:r>
              <a:rPr lang="et-EE" dirty="0"/>
              <a:t>Esimese </a:t>
            </a:r>
            <a:r>
              <a:rPr lang="et-EE" dirty="0" err="1"/>
              <a:t>java</a:t>
            </a:r>
            <a:r>
              <a:rPr lang="et-EE" dirty="0"/>
              <a:t> programmi kirjutamine</a:t>
            </a:r>
          </a:p>
          <a:p>
            <a:r>
              <a:rPr lang="et-EE" dirty="0"/>
              <a:t>…</a:t>
            </a:r>
          </a:p>
          <a:p>
            <a:endParaRPr lang="et-EE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03573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Intallitud</a:t>
            </a:r>
            <a:r>
              <a:rPr lang="et-EE" dirty="0"/>
              <a:t> programmid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/>
              <a:t>IntelliJ</a:t>
            </a:r>
            <a:r>
              <a:rPr lang="et-EE" dirty="0"/>
              <a:t> </a:t>
            </a:r>
          </a:p>
          <a:p>
            <a:r>
              <a:rPr lang="et-EE" dirty="0" err="1"/>
              <a:t>OpenJDK</a:t>
            </a:r>
            <a:endParaRPr lang="et-EE" dirty="0"/>
          </a:p>
          <a:p>
            <a:r>
              <a:rPr lang="et-EE"/>
              <a:t>Git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998919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Git</a:t>
            </a:r>
            <a:r>
              <a:rPr lang="et-EE" dirty="0"/>
              <a:t>-i kasutamine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Konto (</a:t>
            </a:r>
            <a:r>
              <a:rPr lang="et-EE" dirty="0" err="1"/>
              <a:t>GitHub</a:t>
            </a:r>
            <a:r>
              <a:rPr lang="et-EE" dirty="0"/>
              <a:t>)</a:t>
            </a:r>
          </a:p>
          <a:p>
            <a:r>
              <a:rPr lang="et-EE" dirty="0"/>
              <a:t>Projekti loomine</a:t>
            </a:r>
          </a:p>
        </p:txBody>
      </p:sp>
    </p:spTree>
    <p:extLst>
      <p:ext uri="{BB962C8B-B14F-4D97-AF65-F5344CB8AC3E}">
        <p14:creationId xmlns:p14="http://schemas.microsoft.com/office/powerpoint/2010/main" val="103006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8" y="1014834"/>
            <a:ext cx="8229600" cy="1143000"/>
          </a:xfrm>
        </p:spPr>
        <p:txBody>
          <a:bodyPr anchor="b">
            <a:normAutofit/>
          </a:bodyPr>
          <a:lstStyle/>
          <a:p>
            <a:r>
              <a:rPr lang="et-EE" dirty="0"/>
              <a:t>GIT</a:t>
            </a:r>
          </a:p>
        </p:txBody>
      </p:sp>
      <p:pic>
        <p:nvPicPr>
          <p:cNvPr id="1028" name="Picture 4" descr="Git">
            <a:extLst>
              <a:ext uri="{FF2B5EF4-FFF2-40B4-BE49-F238E27FC236}">
                <a16:creationId xmlns:a16="http://schemas.microsoft.com/office/drawing/2014/main" id="{85AA2F2A-9556-42B2-BEDA-8DF837BEEA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2562225"/>
            <a:ext cx="7213600" cy="364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692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GIT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367783-0D04-4415-9B38-EF9DFFF03194}"/>
              </a:ext>
            </a:extLst>
          </p:cNvPr>
          <p:cNvSpPr/>
          <p:nvPr/>
        </p:nvSpPr>
        <p:spPr>
          <a:xfrm>
            <a:off x="611560" y="2564904"/>
            <a:ext cx="80608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hlinkClick r:id="rId2"/>
              </a:rPr>
              <a:t>https://github.com/siimrebane/java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12630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100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Office'i kujundus</vt:lpstr>
      <vt:lpstr>Java arendaja õhtuõpe</vt:lpstr>
      <vt:lpstr>Tutvumine</vt:lpstr>
      <vt:lpstr>Java arendaja õhtuõppe</vt:lpstr>
      <vt:lpstr>Päeva kava</vt:lpstr>
      <vt:lpstr>Intallitud programmid</vt:lpstr>
      <vt:lpstr>Git-i kasutamine</vt:lpstr>
      <vt:lpstr>GIT</vt:lpstr>
      <vt:lpstr>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arendaja õhtuõpe</dc:title>
  <dc:creator>Siim Rebane</dc:creator>
  <cp:lastModifiedBy>Siim Rebane</cp:lastModifiedBy>
  <cp:revision>21</cp:revision>
  <dcterms:created xsi:type="dcterms:W3CDTF">2020-05-18T11:30:43Z</dcterms:created>
  <dcterms:modified xsi:type="dcterms:W3CDTF">2020-10-19T11:34:11Z</dcterms:modified>
</cp:coreProperties>
</file>