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6" r:id="rId3"/>
    <p:sldId id="307" r:id="rId4"/>
    <p:sldId id="303" r:id="rId5"/>
    <p:sldId id="310" r:id="rId6"/>
    <p:sldId id="308" r:id="rId7"/>
    <p:sldId id="309" r:id="rId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howGuides="1">
      <p:cViewPr varScale="1">
        <p:scale>
          <a:sx n="54" d="100"/>
          <a:sy n="54" d="100"/>
        </p:scale>
        <p:origin x="53" y="490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28.10.2020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Stringid, </a:t>
            </a:r>
            <a:r>
              <a:rPr lang="et-EE" dirty="0" err="1"/>
              <a:t>Rekursioon</a:t>
            </a:r>
            <a:r>
              <a:rPr lang="et-EE" dirty="0"/>
              <a:t>, Failist lugemine</a:t>
            </a:r>
          </a:p>
          <a:p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Rekursioon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TestPark {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void</a:t>
            </a:r>
            <a:r>
              <a:rPr lang="et-EE" dirty="0"/>
              <a:t> </a:t>
            </a:r>
            <a:r>
              <a:rPr lang="et-EE" dirty="0" err="1"/>
              <a:t>main</a:t>
            </a:r>
            <a:r>
              <a:rPr lang="et-EE" dirty="0"/>
              <a:t>(String[] </a:t>
            </a:r>
            <a:r>
              <a:rPr lang="et-EE" dirty="0" err="1"/>
              <a:t>args</a:t>
            </a:r>
            <a:r>
              <a:rPr lang="et-EE" dirty="0"/>
              <a:t>) {</a:t>
            </a:r>
          </a:p>
          <a:p>
            <a:pPr marL="0" indent="0">
              <a:buNone/>
            </a:pPr>
            <a:r>
              <a:rPr lang="et-EE" dirty="0"/>
              <a:t>        test(0);</a:t>
            </a:r>
          </a:p>
          <a:p>
            <a:pPr marL="0" indent="0">
              <a:buNone/>
            </a:pPr>
            <a:r>
              <a:rPr lang="et-EE" dirty="0"/>
              <a:t>    }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t-EE" dirty="0" err="1"/>
              <a:t>private</a:t>
            </a:r>
            <a:r>
              <a:rPr lang="et-EE" dirty="0"/>
              <a:t> </a:t>
            </a:r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void</a:t>
            </a:r>
            <a:r>
              <a:rPr lang="et-EE" dirty="0"/>
              <a:t> test(</a:t>
            </a:r>
            <a:r>
              <a:rPr lang="et-EE" dirty="0" err="1"/>
              <a:t>int</a:t>
            </a:r>
            <a:r>
              <a:rPr lang="et-EE" dirty="0"/>
              <a:t> nr) {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t-EE" dirty="0" err="1"/>
              <a:t>if</a:t>
            </a:r>
            <a:r>
              <a:rPr lang="et-EE" dirty="0"/>
              <a:t>(nr &lt; 10){</a:t>
            </a:r>
          </a:p>
          <a:p>
            <a:pPr marL="0" indent="0">
              <a:buNone/>
            </a:pPr>
            <a:r>
              <a:rPr lang="et-EE" dirty="0"/>
              <a:t>            </a:t>
            </a:r>
            <a:r>
              <a:rPr lang="et-EE" dirty="0" err="1"/>
              <a:t>System.out.println</a:t>
            </a:r>
            <a:r>
              <a:rPr lang="et-EE" dirty="0"/>
              <a:t>(nr);</a:t>
            </a:r>
          </a:p>
          <a:p>
            <a:pPr marL="0" indent="0">
              <a:buNone/>
            </a:pPr>
            <a:r>
              <a:rPr lang="et-EE" dirty="0"/>
              <a:t>            test(nr+1);</a:t>
            </a:r>
          </a:p>
          <a:p>
            <a:pPr marL="0" indent="0">
              <a:buNone/>
            </a:pPr>
            <a:r>
              <a:rPr lang="et-EE" dirty="0"/>
              <a:t>        }</a:t>
            </a:r>
          </a:p>
          <a:p>
            <a:pPr marL="0" indent="0">
              <a:buNone/>
            </a:pPr>
            <a:r>
              <a:rPr lang="et-EE" dirty="0"/>
              <a:t>    }</a:t>
            </a:r>
          </a:p>
          <a:p>
            <a:pPr marL="0" indent="0">
              <a:buNone/>
            </a:pPr>
            <a:r>
              <a:rPr lang="et-EE" dirty="0"/>
              <a:t>}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4757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r>
              <a:rPr lang="et-EE" dirty="0" err="1"/>
              <a:t>Fibonaci</a:t>
            </a:r>
            <a:r>
              <a:rPr lang="et-EE" dirty="0"/>
              <a:t> jada</a:t>
            </a:r>
          </a:p>
          <a:p>
            <a:r>
              <a:rPr lang="et-EE" dirty="0" err="1"/>
              <a:t>fib</a:t>
            </a:r>
            <a:r>
              <a:rPr lang="et-EE" dirty="0"/>
              <a:t>(n) = </a:t>
            </a:r>
            <a:r>
              <a:rPr lang="et-EE" dirty="0" err="1"/>
              <a:t>fib</a:t>
            </a:r>
            <a:r>
              <a:rPr lang="et-EE" dirty="0"/>
              <a:t>(n-1) + </a:t>
            </a:r>
            <a:r>
              <a:rPr lang="et-EE" dirty="0" err="1"/>
              <a:t>fib</a:t>
            </a:r>
            <a:r>
              <a:rPr lang="et-EE" dirty="0"/>
              <a:t>(n-2);</a:t>
            </a:r>
          </a:p>
          <a:p>
            <a:r>
              <a:rPr lang="et-EE" dirty="0"/>
              <a:t>0, 1, 1, 2, 3, 5, 8, 13, 21</a:t>
            </a:r>
          </a:p>
        </p:txBody>
      </p:sp>
    </p:spTree>
    <p:extLst>
      <p:ext uri="{BB962C8B-B14F-4D97-AF65-F5344CB8AC3E}">
        <p14:creationId xmlns:p14="http://schemas.microsoft.com/office/powerpoint/2010/main" val="150228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Stringid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dirty="0"/>
              <a:t>String a = „</a:t>
            </a:r>
            <a:r>
              <a:rPr lang="et-EE" dirty="0" err="1"/>
              <a:t>Hello</a:t>
            </a:r>
            <a:r>
              <a:rPr lang="et-EE" dirty="0"/>
              <a:t>“;</a:t>
            </a:r>
          </a:p>
          <a:p>
            <a:pPr marL="0" indent="0">
              <a:buNone/>
            </a:pPr>
            <a:r>
              <a:rPr lang="et-EE" dirty="0"/>
              <a:t>String b = a + „ World“; // </a:t>
            </a:r>
            <a:r>
              <a:rPr lang="et-EE" dirty="0" err="1"/>
              <a:t>concatenation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String a += „ World“; // </a:t>
            </a:r>
            <a:r>
              <a:rPr lang="et-EE" dirty="0" err="1"/>
              <a:t>Hello</a:t>
            </a:r>
            <a:r>
              <a:rPr lang="et-EE" dirty="0"/>
              <a:t> </a:t>
            </a:r>
            <a:r>
              <a:rPr lang="et-EE" dirty="0" err="1"/>
              <a:t>world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a.length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 err="1"/>
              <a:t>a.equals</a:t>
            </a:r>
            <a:r>
              <a:rPr lang="et-EE" dirty="0"/>
              <a:t>(„a“);</a:t>
            </a:r>
          </a:p>
          <a:p>
            <a:pPr marL="0" indent="0">
              <a:buNone/>
            </a:pPr>
            <a:r>
              <a:rPr lang="et-EE" dirty="0" err="1"/>
              <a:t>a.equalsIgnoreCase</a:t>
            </a:r>
            <a:r>
              <a:rPr lang="et-EE" dirty="0"/>
              <a:t>(„a“);</a:t>
            </a:r>
          </a:p>
          <a:p>
            <a:pPr marL="0" indent="0">
              <a:buNone/>
            </a:pPr>
            <a:r>
              <a:rPr lang="et-EE" dirty="0" err="1"/>
              <a:t>a.substring</a:t>
            </a:r>
            <a:r>
              <a:rPr lang="et-EE" dirty="0"/>
              <a:t>(2);</a:t>
            </a:r>
          </a:p>
          <a:p>
            <a:pPr marL="0" indent="0">
              <a:buNone/>
            </a:pPr>
            <a:r>
              <a:rPr lang="et-EE" dirty="0" err="1"/>
              <a:t>a.charAt</a:t>
            </a:r>
            <a:r>
              <a:rPr lang="et-EE" dirty="0"/>
              <a:t>(1);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40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Stringid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dirty="0"/>
              <a:t>Stringide võrdlemiseks kasuta </a:t>
            </a:r>
            <a:r>
              <a:rPr lang="et-EE" dirty="0" err="1"/>
              <a:t>equals</a:t>
            </a:r>
            <a:r>
              <a:rPr lang="et-EE" dirty="0"/>
              <a:t> meetodid mitte ==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void</a:t>
            </a:r>
            <a:r>
              <a:rPr lang="et-EE" dirty="0"/>
              <a:t> test(String a, String b){</a:t>
            </a:r>
          </a:p>
          <a:p>
            <a:pPr marL="0" indent="0">
              <a:buNone/>
            </a:pPr>
            <a:r>
              <a:rPr lang="et-EE" dirty="0"/>
              <a:t>	</a:t>
            </a:r>
            <a:r>
              <a:rPr lang="et-EE" dirty="0" err="1"/>
              <a:t>if</a:t>
            </a:r>
            <a:r>
              <a:rPr lang="et-EE" dirty="0"/>
              <a:t>(</a:t>
            </a:r>
            <a:r>
              <a:rPr lang="et-EE" dirty="0" err="1"/>
              <a:t>a.equals</a:t>
            </a:r>
            <a:r>
              <a:rPr lang="et-EE" dirty="0"/>
              <a:t>(b)){</a:t>
            </a:r>
          </a:p>
          <a:p>
            <a:pPr marL="0" indent="0">
              <a:buNone/>
            </a:pPr>
            <a:r>
              <a:rPr lang="et-EE" dirty="0"/>
              <a:t>		</a:t>
            </a:r>
            <a:r>
              <a:rPr lang="et-EE" dirty="0" err="1"/>
              <a:t>System.out.println</a:t>
            </a:r>
            <a:r>
              <a:rPr lang="et-EE" dirty="0"/>
              <a:t>(„</a:t>
            </a:r>
            <a:r>
              <a:rPr lang="et-EE" dirty="0" err="1"/>
              <a:t>true</a:t>
            </a:r>
            <a:r>
              <a:rPr lang="et-EE" dirty="0"/>
              <a:t>“);</a:t>
            </a:r>
          </a:p>
          <a:p>
            <a:pPr marL="0" indent="0">
              <a:buNone/>
            </a:pPr>
            <a:r>
              <a:rPr lang="et-EE" dirty="0"/>
              <a:t>	}</a:t>
            </a:r>
          </a:p>
          <a:p>
            <a:pPr marL="0" indent="0">
              <a:buNone/>
            </a:pPr>
            <a:r>
              <a:rPr lang="et-EE" dirty="0"/>
              <a:t>}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8900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Failid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pPr marL="0" indent="0">
              <a:buNone/>
            </a:pPr>
            <a:r>
              <a:rPr lang="et-EE" dirty="0" err="1"/>
              <a:t>File</a:t>
            </a:r>
            <a:r>
              <a:rPr lang="et-EE" dirty="0"/>
              <a:t> </a:t>
            </a:r>
            <a:r>
              <a:rPr lang="et-EE" dirty="0" err="1"/>
              <a:t>myObj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t-EE" dirty="0"/>
              <a:t>("filename.txt");</a:t>
            </a:r>
          </a:p>
          <a:p>
            <a:pPr marL="0" indent="0">
              <a:buNone/>
            </a:pPr>
            <a:r>
              <a:rPr lang="et-EE" dirty="0" err="1"/>
              <a:t>Scanner</a:t>
            </a:r>
            <a:r>
              <a:rPr lang="et-EE" dirty="0"/>
              <a:t> </a:t>
            </a:r>
            <a:r>
              <a:rPr lang="et-EE" dirty="0" err="1"/>
              <a:t>myReader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Scanner</a:t>
            </a:r>
            <a:r>
              <a:rPr lang="et-EE" dirty="0"/>
              <a:t>(</a:t>
            </a:r>
            <a:r>
              <a:rPr lang="et-EE" dirty="0" err="1"/>
              <a:t>myObj</a:t>
            </a:r>
            <a:r>
              <a:rPr lang="et-EE" dirty="0"/>
              <a:t>);</a:t>
            </a:r>
          </a:p>
          <a:p>
            <a:pPr marL="0" indent="0">
              <a:buNone/>
            </a:pPr>
            <a:r>
              <a:rPr lang="et-EE" dirty="0" err="1"/>
              <a:t>while</a:t>
            </a:r>
            <a:r>
              <a:rPr lang="et-EE" dirty="0"/>
              <a:t> (</a:t>
            </a:r>
            <a:r>
              <a:rPr lang="et-EE" dirty="0" err="1"/>
              <a:t>myReader.hasNextLine</a:t>
            </a:r>
            <a:r>
              <a:rPr lang="et-EE" dirty="0"/>
              <a:t>()) {</a:t>
            </a:r>
          </a:p>
          <a:p>
            <a:pPr marL="0" indent="0">
              <a:buNone/>
            </a:pPr>
            <a:r>
              <a:rPr lang="et-EE" dirty="0"/>
              <a:t>	String </a:t>
            </a:r>
            <a:r>
              <a:rPr lang="et-EE" dirty="0" err="1"/>
              <a:t>data</a:t>
            </a:r>
            <a:r>
              <a:rPr lang="et-EE" dirty="0"/>
              <a:t> = </a:t>
            </a:r>
            <a:r>
              <a:rPr lang="et-EE" dirty="0" err="1"/>
              <a:t>myReader.nextLine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/>
              <a:t>	</a:t>
            </a: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data</a:t>
            </a:r>
            <a:r>
              <a:rPr lang="et-EE" dirty="0"/>
              <a:t>);</a:t>
            </a:r>
          </a:p>
          <a:p>
            <a:pPr marL="0" indent="0">
              <a:buNone/>
            </a:pPr>
            <a:r>
              <a:rPr lang="et-EE" dirty="0"/>
              <a:t>}</a:t>
            </a:r>
          </a:p>
          <a:p>
            <a:pPr marL="0" indent="0">
              <a:buNone/>
            </a:pPr>
            <a:r>
              <a:rPr lang="et-EE" dirty="0" err="1"/>
              <a:t>myReader.close</a:t>
            </a:r>
            <a:r>
              <a:rPr lang="et-E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9208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r>
              <a:rPr lang="et-EE" dirty="0"/>
              <a:t>Loo ise mingi teksti fail</a:t>
            </a:r>
          </a:p>
          <a:p>
            <a:r>
              <a:rPr lang="et-EE" dirty="0"/>
              <a:t>Prindi vastavast failist välja iga teine täht</a:t>
            </a:r>
          </a:p>
        </p:txBody>
      </p:sp>
    </p:spTree>
    <p:extLst>
      <p:ext uri="{BB962C8B-B14F-4D97-AF65-F5344CB8AC3E}">
        <p14:creationId xmlns:p14="http://schemas.microsoft.com/office/powerpoint/2010/main" val="274610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3212</TotalTime>
  <Words>262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Office'i kujundus</vt:lpstr>
      <vt:lpstr>Java arendaja õhtuõpe</vt:lpstr>
      <vt:lpstr>Rekursioon</vt:lpstr>
      <vt:lpstr>Ülesanne</vt:lpstr>
      <vt:lpstr>Stringid</vt:lpstr>
      <vt:lpstr>Stringid</vt:lpstr>
      <vt:lpstr>Failid</vt:lpstr>
      <vt:lpstr>Ülesanne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46</cp:revision>
  <dcterms:created xsi:type="dcterms:W3CDTF">2016-08-12T10:54:44Z</dcterms:created>
  <dcterms:modified xsi:type="dcterms:W3CDTF">2020-10-28T16:45:16Z</dcterms:modified>
</cp:coreProperties>
</file>