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0" r:id="rId2"/>
    <p:sldId id="269" r:id="rId3"/>
    <p:sldId id="279" r:id="rId4"/>
    <p:sldId id="274" r:id="rId5"/>
    <p:sldId id="276" r:id="rId6"/>
    <p:sldId id="270" r:id="rId7"/>
    <p:sldId id="277" r:id="rId8"/>
    <p:sldId id="273" r:id="rId9"/>
    <p:sldId id="278" r:id="rId10"/>
    <p:sldId id="272" r:id="rId11"/>
  </p:sldIdLst>
  <p:sldSz cx="9144000" cy="6858000" type="screen4x3"/>
  <p:notesSz cx="6858000" cy="9144000"/>
  <p:defaultTextStyle>
    <a:defPPr>
      <a:defRPr lang="et-E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38">
          <p15:clr>
            <a:srgbClr val="A4A3A4"/>
          </p15:clr>
        </p15:guide>
        <p15:guide id="3" pos="442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D"/>
    <a:srgbClr val="0A71B9"/>
    <a:srgbClr val="0A72BA"/>
    <a:srgbClr val="2B56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343" autoAdjust="0"/>
  </p:normalViewPr>
  <p:slideViewPr>
    <p:cSldViewPr showGuides="1">
      <p:cViewPr varScale="1">
        <p:scale>
          <a:sx n="54" d="100"/>
          <a:sy n="54" d="100"/>
        </p:scale>
        <p:origin x="67" y="490"/>
      </p:cViewPr>
      <p:guideLst>
        <p:guide orient="horz" pos="2160"/>
        <p:guide pos="538"/>
        <p:guide pos="4422"/>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163E65-5F46-4A69-883D-966D9827EBBB}" type="datetimeFigureOut">
              <a:rPr lang="en-US" smtClean="0"/>
              <a:t>11/4/2020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BAD89-E1C6-42F1-9DB1-30E7B633EEEF}" type="slidenum">
              <a:rPr lang="en-US" smtClean="0"/>
              <a:t>‹#›</a:t>
            </a:fld>
            <a:endParaRPr lang="en-US"/>
          </a:p>
        </p:txBody>
      </p:sp>
    </p:spTree>
    <p:extLst>
      <p:ext uri="{BB962C8B-B14F-4D97-AF65-F5344CB8AC3E}">
        <p14:creationId xmlns:p14="http://schemas.microsoft.com/office/powerpoint/2010/main" val="1901986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itelslai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2349517"/>
            <a:ext cx="7632848" cy="1470025"/>
          </a:xfrm>
        </p:spPr>
        <p:txBody>
          <a:bodyPr anchor="b" anchorCtr="0">
            <a:normAutofit/>
          </a:bodyPr>
          <a:lstStyle>
            <a:lvl1pPr algn="l">
              <a:defRPr sz="4500" b="0">
                <a:solidFill>
                  <a:srgbClr val="0A71B9"/>
                </a:solidFill>
              </a:defRPr>
            </a:lvl1pPr>
          </a:lstStyle>
          <a:p>
            <a:r>
              <a:rPr lang="et-EE" dirty="0"/>
              <a:t>Muutke pealkirja laadi</a:t>
            </a:r>
          </a:p>
        </p:txBody>
      </p:sp>
      <p:sp>
        <p:nvSpPr>
          <p:cNvPr id="3" name="Subtitle 2"/>
          <p:cNvSpPr>
            <a:spLocks noGrp="1"/>
          </p:cNvSpPr>
          <p:nvPr>
            <p:ph type="subTitle" idx="1"/>
          </p:nvPr>
        </p:nvSpPr>
        <p:spPr>
          <a:xfrm>
            <a:off x="755576" y="4105292"/>
            <a:ext cx="7632848" cy="1323972"/>
          </a:xfrm>
        </p:spPr>
        <p:txBody>
          <a:bodyPr/>
          <a:lstStyle>
            <a:lvl1pPr marL="0" indent="0" algn="l">
              <a:buNone/>
              <a:defRPr>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t-EE" dirty="0"/>
              <a:t>Klõpsake juhtslaidi alapealkirja laadi redigeerimiseks</a:t>
            </a:r>
          </a:p>
        </p:txBody>
      </p:sp>
      <p:sp>
        <p:nvSpPr>
          <p:cNvPr id="4" name="Date Placeholder 3"/>
          <p:cNvSpPr>
            <a:spLocks noGrp="1"/>
          </p:cNvSpPr>
          <p:nvPr>
            <p:ph type="dt" sz="half" idx="10"/>
          </p:nvPr>
        </p:nvSpPr>
        <p:spPr/>
        <p:txBody>
          <a:bodyPr/>
          <a:lstStyle/>
          <a:p>
            <a:fld id="{9B034333-4FC0-4832-B48E-1BB4D6BFA92F}" type="datetimeFigureOut">
              <a:rPr lang="et-EE" smtClean="0"/>
              <a:pPr/>
              <a:t>04.11.2020</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B6CC6F60-BFF4-453A-BD20-71EF75AA60EA}" type="slidenum">
              <a:rPr lang="et-EE" smtClean="0"/>
              <a:pPr/>
              <a:t>‹#›</a:t>
            </a:fld>
            <a:endParaRPr lang="et-EE"/>
          </a:p>
        </p:txBody>
      </p:sp>
      <p:pic>
        <p:nvPicPr>
          <p:cNvPr id="10" name="Picture 12" descr="bcs-koolitus--ilma-taustata.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12232" y="630386"/>
            <a:ext cx="1576192" cy="926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itel ja vertikaal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a:t>Muutke pealkirja laadi</a:t>
            </a:r>
          </a:p>
        </p:txBody>
      </p:sp>
      <p:sp>
        <p:nvSpPr>
          <p:cNvPr id="3" name="Vertical Text Placeholder 2"/>
          <p:cNvSpPr>
            <a:spLocks noGrp="1"/>
          </p:cNvSpPr>
          <p:nvPr>
            <p:ph type="body" orient="vert" idx="1"/>
          </p:nvPr>
        </p:nvSpPr>
        <p:spPr/>
        <p:txBody>
          <a:bodyPr vert="eaVert"/>
          <a:lstStyle/>
          <a:p>
            <a:pPr lvl="0"/>
            <a:r>
              <a:rPr lang="et-EE"/>
              <a:t>Redigeeri juhtslaidi tekstilaade</a:t>
            </a:r>
          </a:p>
          <a:p>
            <a:pPr lvl="1"/>
            <a:r>
              <a:rPr lang="et-EE"/>
              <a:t>Teine tase</a:t>
            </a:r>
          </a:p>
          <a:p>
            <a:pPr lvl="2"/>
            <a:r>
              <a:rPr lang="et-EE"/>
              <a:t>Kolmas tase</a:t>
            </a:r>
          </a:p>
          <a:p>
            <a:pPr lvl="3"/>
            <a:r>
              <a:rPr lang="et-EE"/>
              <a:t>Neljas tase</a:t>
            </a:r>
          </a:p>
          <a:p>
            <a:pPr lvl="4"/>
            <a:r>
              <a:rPr lang="et-EE"/>
              <a:t>Viies tase</a:t>
            </a:r>
          </a:p>
        </p:txBody>
      </p:sp>
      <p:sp>
        <p:nvSpPr>
          <p:cNvPr id="4" name="Date Placeholder 3"/>
          <p:cNvSpPr>
            <a:spLocks noGrp="1"/>
          </p:cNvSpPr>
          <p:nvPr>
            <p:ph type="dt" sz="half" idx="10"/>
          </p:nvPr>
        </p:nvSpPr>
        <p:spPr/>
        <p:txBody>
          <a:bodyPr/>
          <a:lstStyle/>
          <a:p>
            <a:fld id="{9B034333-4FC0-4832-B48E-1BB4D6BFA92F}" type="datetimeFigureOut">
              <a:rPr lang="et-EE" smtClean="0"/>
              <a:pPr/>
              <a:t>04.11.2020</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B6CC6F60-BFF4-453A-BD20-71EF75AA60EA}" type="slidenum">
              <a:rPr lang="et-EE" smtClean="0"/>
              <a:pPr/>
              <a:t>‹#›</a:t>
            </a:fld>
            <a:endParaRPr lang="et-E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altiitel ja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t-EE"/>
              <a:t>Muutke pealkirja laadi</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t-EE"/>
              <a:t>Redigeeri juhtslaidi tekstilaade</a:t>
            </a:r>
          </a:p>
          <a:p>
            <a:pPr lvl="1"/>
            <a:r>
              <a:rPr lang="et-EE"/>
              <a:t>Teine tase</a:t>
            </a:r>
          </a:p>
          <a:p>
            <a:pPr lvl="2"/>
            <a:r>
              <a:rPr lang="et-EE"/>
              <a:t>Kolmas tase</a:t>
            </a:r>
          </a:p>
          <a:p>
            <a:pPr lvl="3"/>
            <a:r>
              <a:rPr lang="et-EE"/>
              <a:t>Neljas tase</a:t>
            </a:r>
          </a:p>
          <a:p>
            <a:pPr lvl="4"/>
            <a:r>
              <a:rPr lang="et-EE"/>
              <a:t>Viies tase</a:t>
            </a:r>
          </a:p>
        </p:txBody>
      </p:sp>
      <p:sp>
        <p:nvSpPr>
          <p:cNvPr id="4" name="Date Placeholder 3"/>
          <p:cNvSpPr>
            <a:spLocks noGrp="1"/>
          </p:cNvSpPr>
          <p:nvPr>
            <p:ph type="dt" sz="half" idx="10"/>
          </p:nvPr>
        </p:nvSpPr>
        <p:spPr/>
        <p:txBody>
          <a:bodyPr/>
          <a:lstStyle/>
          <a:p>
            <a:fld id="{9B034333-4FC0-4832-B48E-1BB4D6BFA92F}" type="datetimeFigureOut">
              <a:rPr lang="et-EE" smtClean="0"/>
              <a:pPr/>
              <a:t>04.11.2020</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B6CC6F60-BFF4-453A-BD20-71EF75AA60EA}" type="slidenum">
              <a:rPr lang="et-EE" smtClean="0"/>
              <a:pPr/>
              <a:t>‹#›</a:t>
            </a:fld>
            <a:endParaRPr lang="et-E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ealkiri ja sisu">
    <p:spTree>
      <p:nvGrpSpPr>
        <p:cNvPr id="1" name=""/>
        <p:cNvGrpSpPr/>
        <p:nvPr/>
      </p:nvGrpSpPr>
      <p:grpSpPr>
        <a:xfrm>
          <a:off x="0" y="0"/>
          <a:ext cx="0" cy="0"/>
          <a:chOff x="0" y="0"/>
          <a:chExt cx="0" cy="0"/>
        </a:xfrm>
      </p:grpSpPr>
      <p:sp>
        <p:nvSpPr>
          <p:cNvPr id="2" name="Title 1"/>
          <p:cNvSpPr>
            <a:spLocks noGrp="1"/>
          </p:cNvSpPr>
          <p:nvPr>
            <p:ph type="title"/>
          </p:nvPr>
        </p:nvSpPr>
        <p:spPr>
          <a:xfrm>
            <a:off x="442838" y="1014834"/>
            <a:ext cx="8229600" cy="1143000"/>
          </a:xfrm>
        </p:spPr>
        <p:txBody>
          <a:bodyPr anchor="b" anchorCtr="0">
            <a:normAutofit/>
          </a:bodyPr>
          <a:lstStyle>
            <a:lvl1pPr algn="l" defTabSz="914400" rtl="0" eaLnBrk="1" latinLnBrk="0" hangingPunct="1">
              <a:spcBef>
                <a:spcPct val="0"/>
              </a:spcBef>
              <a:buNone/>
              <a:defRPr lang="et-EE" sz="3500" b="0" kern="1200" dirty="0">
                <a:solidFill>
                  <a:srgbClr val="0A71B9"/>
                </a:solidFill>
                <a:latin typeface="+mn-lt"/>
                <a:ea typeface="+mj-ea"/>
                <a:cs typeface="+mj-cs"/>
              </a:defRPr>
            </a:lvl1pPr>
          </a:lstStyle>
          <a:p>
            <a:r>
              <a:rPr lang="et-EE" dirty="0"/>
              <a:t>Muutke pealkirja laadi</a:t>
            </a:r>
          </a:p>
        </p:txBody>
      </p:sp>
      <p:sp>
        <p:nvSpPr>
          <p:cNvPr id="3" name="Content Placeholder 2"/>
          <p:cNvSpPr>
            <a:spLocks noGrp="1"/>
          </p:cNvSpPr>
          <p:nvPr>
            <p:ph idx="1"/>
          </p:nvPr>
        </p:nvSpPr>
        <p:spPr>
          <a:xfrm>
            <a:off x="450376" y="2388021"/>
            <a:ext cx="8236424" cy="39933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t-EE" dirty="0"/>
              <a:t>Redigeeri juhtslaidi tekstilaade</a:t>
            </a:r>
          </a:p>
          <a:p>
            <a:pPr lvl="1"/>
            <a:r>
              <a:rPr lang="et-EE" dirty="0"/>
              <a:t>Teine tase</a:t>
            </a:r>
          </a:p>
          <a:p>
            <a:pPr lvl="2"/>
            <a:r>
              <a:rPr lang="et-EE" dirty="0"/>
              <a:t>Kolmas tase</a:t>
            </a:r>
          </a:p>
          <a:p>
            <a:pPr lvl="3"/>
            <a:r>
              <a:rPr lang="et-EE" dirty="0"/>
              <a:t>Neljas tase</a:t>
            </a:r>
          </a:p>
          <a:p>
            <a:pPr lvl="4"/>
            <a:r>
              <a:rPr lang="et-EE" dirty="0"/>
              <a:t>Viies tase</a:t>
            </a:r>
          </a:p>
        </p:txBody>
      </p:sp>
      <p:sp>
        <p:nvSpPr>
          <p:cNvPr id="4" name="Date Placeholder 3"/>
          <p:cNvSpPr>
            <a:spLocks noGrp="1"/>
          </p:cNvSpPr>
          <p:nvPr>
            <p:ph type="dt" sz="half" idx="10"/>
          </p:nvPr>
        </p:nvSpPr>
        <p:spPr/>
        <p:txBody>
          <a:bodyPr/>
          <a:lstStyle/>
          <a:p>
            <a:fld id="{9B034333-4FC0-4832-B48E-1BB4D6BFA92F}" type="datetimeFigureOut">
              <a:rPr lang="et-EE" smtClean="0"/>
              <a:pPr/>
              <a:t>04.11.2020</a:t>
            </a:fld>
            <a:endParaRPr lang="et-EE"/>
          </a:p>
        </p:txBody>
      </p:sp>
      <p:sp>
        <p:nvSpPr>
          <p:cNvPr id="5" name="Footer Placeholder 4"/>
          <p:cNvSpPr>
            <a:spLocks noGrp="1"/>
          </p:cNvSpPr>
          <p:nvPr>
            <p:ph type="ftr" sz="quarter" idx="11"/>
          </p:nvPr>
        </p:nvSpPr>
        <p:spPr/>
        <p:txBody>
          <a:bodyPr/>
          <a:lstStyle/>
          <a:p>
            <a:endParaRPr lang="et-EE" dirty="0"/>
          </a:p>
        </p:txBody>
      </p:sp>
      <p:sp>
        <p:nvSpPr>
          <p:cNvPr id="6" name="Slide Number Placeholder 5"/>
          <p:cNvSpPr>
            <a:spLocks noGrp="1"/>
          </p:cNvSpPr>
          <p:nvPr>
            <p:ph type="sldNum" sz="quarter" idx="12"/>
          </p:nvPr>
        </p:nvSpPr>
        <p:spPr/>
        <p:txBody>
          <a:bodyPr/>
          <a:lstStyle/>
          <a:p>
            <a:fld id="{B6CC6F60-BFF4-453A-BD20-71EF75AA60EA}" type="slidenum">
              <a:rPr lang="et-EE" smtClean="0"/>
              <a:pPr/>
              <a:t>‹#›</a:t>
            </a:fld>
            <a:endParaRPr lang="et-EE" dirty="0"/>
          </a:p>
        </p:txBody>
      </p:sp>
      <p:pic>
        <p:nvPicPr>
          <p:cNvPr id="8" name="Picture 12" descr="bcs-koolitus--ilma-taustata.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96336" y="301269"/>
            <a:ext cx="1033520" cy="607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Jaotise päis">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t-EE"/>
              <a:t>Muutke pealkirja laadi</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lumMod val="85000"/>
                    <a:lumOff val="1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t-EE" dirty="0"/>
              <a:t>Redigeeri juhtslaidi tekstilaade</a:t>
            </a:r>
          </a:p>
        </p:txBody>
      </p:sp>
      <p:sp>
        <p:nvSpPr>
          <p:cNvPr id="4" name="Date Placeholder 3"/>
          <p:cNvSpPr>
            <a:spLocks noGrp="1"/>
          </p:cNvSpPr>
          <p:nvPr>
            <p:ph type="dt" sz="half" idx="10"/>
          </p:nvPr>
        </p:nvSpPr>
        <p:spPr/>
        <p:txBody>
          <a:bodyPr/>
          <a:lstStyle/>
          <a:p>
            <a:fld id="{9B034333-4FC0-4832-B48E-1BB4D6BFA92F}" type="datetimeFigureOut">
              <a:rPr lang="et-EE" smtClean="0"/>
              <a:pPr/>
              <a:t>04.11.2020</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B6CC6F60-BFF4-453A-BD20-71EF75AA60EA}" type="slidenum">
              <a:rPr lang="et-EE" smtClean="0"/>
              <a:pPr/>
              <a:t>‹#›</a:t>
            </a:fld>
            <a:endParaRPr lang="et-E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 sis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a:t>Muutke pealkirja laadi</a:t>
            </a:r>
          </a:p>
        </p:txBody>
      </p:sp>
      <p:sp>
        <p:nvSpPr>
          <p:cNvPr id="3" name="Content Placeholder 2"/>
          <p:cNvSpPr>
            <a:spLocks noGrp="1"/>
          </p:cNvSpPr>
          <p:nvPr>
            <p:ph sz="half" idx="1"/>
          </p:nvPr>
        </p:nvSpPr>
        <p:spPr>
          <a:xfrm>
            <a:off x="457200" y="1600200"/>
            <a:ext cx="4038600" cy="4525963"/>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t-EE" dirty="0"/>
              <a:t>Redigeeri juhtslaidi tekstilaade</a:t>
            </a:r>
          </a:p>
          <a:p>
            <a:pPr lvl="1"/>
            <a:r>
              <a:rPr lang="et-EE" dirty="0"/>
              <a:t>Teine tase</a:t>
            </a:r>
          </a:p>
          <a:p>
            <a:pPr lvl="2"/>
            <a:r>
              <a:rPr lang="et-EE" dirty="0"/>
              <a:t>Kolmas tase</a:t>
            </a:r>
          </a:p>
          <a:p>
            <a:pPr lvl="3"/>
            <a:r>
              <a:rPr lang="et-EE" dirty="0"/>
              <a:t>Neljas tase</a:t>
            </a:r>
          </a:p>
          <a:p>
            <a:pPr lvl="4"/>
            <a:r>
              <a:rPr lang="et-EE" dirty="0"/>
              <a:t>Viies tase</a:t>
            </a:r>
          </a:p>
        </p:txBody>
      </p:sp>
      <p:sp>
        <p:nvSpPr>
          <p:cNvPr id="4" name="Content Placeholder 3"/>
          <p:cNvSpPr>
            <a:spLocks noGrp="1"/>
          </p:cNvSpPr>
          <p:nvPr>
            <p:ph sz="half" idx="2"/>
          </p:nvPr>
        </p:nvSpPr>
        <p:spPr>
          <a:xfrm>
            <a:off x="4648200" y="1600200"/>
            <a:ext cx="4038600" cy="4525963"/>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t-EE" dirty="0"/>
              <a:t>Redigeeri juhtslaidi tekstilaade</a:t>
            </a:r>
          </a:p>
          <a:p>
            <a:pPr lvl="1"/>
            <a:r>
              <a:rPr lang="et-EE" dirty="0"/>
              <a:t>Teine tase</a:t>
            </a:r>
          </a:p>
          <a:p>
            <a:pPr lvl="2"/>
            <a:r>
              <a:rPr lang="et-EE" dirty="0"/>
              <a:t>Kolmas tase</a:t>
            </a:r>
          </a:p>
          <a:p>
            <a:pPr lvl="3"/>
            <a:r>
              <a:rPr lang="et-EE" dirty="0"/>
              <a:t>Neljas tase</a:t>
            </a:r>
          </a:p>
          <a:p>
            <a:pPr lvl="4"/>
            <a:r>
              <a:rPr lang="et-EE" dirty="0"/>
              <a:t>Viies tase</a:t>
            </a:r>
          </a:p>
        </p:txBody>
      </p:sp>
      <p:sp>
        <p:nvSpPr>
          <p:cNvPr id="5" name="Date Placeholder 4"/>
          <p:cNvSpPr>
            <a:spLocks noGrp="1"/>
          </p:cNvSpPr>
          <p:nvPr>
            <p:ph type="dt" sz="half" idx="10"/>
          </p:nvPr>
        </p:nvSpPr>
        <p:spPr/>
        <p:txBody>
          <a:bodyPr/>
          <a:lstStyle/>
          <a:p>
            <a:fld id="{9B034333-4FC0-4832-B48E-1BB4D6BFA92F}" type="datetimeFigureOut">
              <a:rPr lang="et-EE" smtClean="0"/>
              <a:pPr/>
              <a:t>04.11.2020</a:t>
            </a:fld>
            <a:endParaRPr lang="et-EE"/>
          </a:p>
        </p:txBody>
      </p:sp>
      <p:sp>
        <p:nvSpPr>
          <p:cNvPr id="6" name="Footer Placeholder 5"/>
          <p:cNvSpPr>
            <a:spLocks noGrp="1"/>
          </p:cNvSpPr>
          <p:nvPr>
            <p:ph type="ftr" sz="quarter" idx="11"/>
          </p:nvPr>
        </p:nvSpPr>
        <p:spPr/>
        <p:txBody>
          <a:bodyPr/>
          <a:lstStyle/>
          <a:p>
            <a:endParaRPr lang="et-EE"/>
          </a:p>
        </p:txBody>
      </p:sp>
      <p:sp>
        <p:nvSpPr>
          <p:cNvPr id="7" name="Slide Number Placeholder 6"/>
          <p:cNvSpPr>
            <a:spLocks noGrp="1"/>
          </p:cNvSpPr>
          <p:nvPr>
            <p:ph type="sldNum" sz="quarter" idx="12"/>
          </p:nvPr>
        </p:nvSpPr>
        <p:spPr/>
        <p:txBody>
          <a:bodyPr/>
          <a:lstStyle/>
          <a:p>
            <a:fld id="{B6CC6F60-BFF4-453A-BD20-71EF75AA60EA}" type="slidenum">
              <a:rPr lang="et-EE" smtClean="0"/>
              <a:pPr/>
              <a:t>‹#›</a:t>
            </a:fld>
            <a:endParaRPr lang="et-E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õrdl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t-EE"/>
              <a:t>Muutke pealkirja laadi</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t-EE"/>
              <a:t>Redigeeri juhtslaidi tekstilaade</a:t>
            </a:r>
          </a:p>
        </p:txBody>
      </p:sp>
      <p:sp>
        <p:nvSpPr>
          <p:cNvPr id="4" name="Content Placeholder 3"/>
          <p:cNvSpPr>
            <a:spLocks noGrp="1"/>
          </p:cNvSpPr>
          <p:nvPr>
            <p:ph sz="half" idx="2"/>
          </p:nvPr>
        </p:nvSpPr>
        <p:spPr>
          <a:xfrm>
            <a:off x="457200" y="2174875"/>
            <a:ext cx="4040188" cy="3951288"/>
          </a:xfrm>
        </p:spPr>
        <p:txBody>
          <a:bodyPr/>
          <a:lstStyle>
            <a:lvl1pPr>
              <a:defRPr sz="2400">
                <a:solidFill>
                  <a:schemeClr val="tx1">
                    <a:lumMod val="85000"/>
                    <a:lumOff val="15000"/>
                  </a:schemeClr>
                </a:solidFill>
              </a:defRPr>
            </a:lvl1pPr>
            <a:lvl2pPr>
              <a:defRPr sz="2000">
                <a:solidFill>
                  <a:schemeClr val="tx1">
                    <a:lumMod val="85000"/>
                    <a:lumOff val="15000"/>
                  </a:schemeClr>
                </a:solidFill>
              </a:defRPr>
            </a:lvl2pPr>
            <a:lvl3pPr>
              <a:defRPr sz="1800">
                <a:solidFill>
                  <a:schemeClr val="tx1">
                    <a:lumMod val="85000"/>
                    <a:lumOff val="15000"/>
                  </a:schemeClr>
                </a:solidFill>
              </a:defRPr>
            </a:lvl3pPr>
            <a:lvl4pPr>
              <a:defRPr sz="1600">
                <a:solidFill>
                  <a:schemeClr val="tx1">
                    <a:lumMod val="85000"/>
                    <a:lumOff val="15000"/>
                  </a:schemeClr>
                </a:solidFill>
              </a:defRPr>
            </a:lvl4pPr>
            <a:lvl5pPr>
              <a:defRPr sz="1600">
                <a:solidFill>
                  <a:schemeClr val="tx1">
                    <a:lumMod val="85000"/>
                    <a:lumOff val="15000"/>
                  </a:schemeClr>
                </a:solidFill>
              </a:defRPr>
            </a:lvl5pPr>
            <a:lvl6pPr>
              <a:defRPr sz="1600"/>
            </a:lvl6pPr>
            <a:lvl7pPr>
              <a:defRPr sz="1600"/>
            </a:lvl7pPr>
            <a:lvl8pPr>
              <a:defRPr sz="1600"/>
            </a:lvl8pPr>
            <a:lvl9pPr>
              <a:defRPr sz="1600"/>
            </a:lvl9pPr>
          </a:lstStyle>
          <a:p>
            <a:pPr lvl="0"/>
            <a:r>
              <a:rPr lang="et-EE" dirty="0"/>
              <a:t>Redigeeri juhtslaidi tekstilaade</a:t>
            </a:r>
          </a:p>
          <a:p>
            <a:pPr lvl="1"/>
            <a:r>
              <a:rPr lang="et-EE" dirty="0"/>
              <a:t>Teine tase</a:t>
            </a:r>
          </a:p>
          <a:p>
            <a:pPr lvl="2"/>
            <a:r>
              <a:rPr lang="et-EE" dirty="0"/>
              <a:t>Kolmas tase</a:t>
            </a:r>
          </a:p>
          <a:p>
            <a:pPr lvl="3"/>
            <a:r>
              <a:rPr lang="et-EE" dirty="0"/>
              <a:t>Neljas tase</a:t>
            </a:r>
          </a:p>
          <a:p>
            <a:pPr lvl="4"/>
            <a:r>
              <a:rPr lang="et-EE" dirty="0"/>
              <a:t>Viies tase</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t-EE"/>
              <a:t>Redigeeri juhtslaidi tekstilaade</a:t>
            </a:r>
          </a:p>
        </p:txBody>
      </p:sp>
      <p:sp>
        <p:nvSpPr>
          <p:cNvPr id="6" name="Content Placeholder 5"/>
          <p:cNvSpPr>
            <a:spLocks noGrp="1"/>
          </p:cNvSpPr>
          <p:nvPr>
            <p:ph sz="quarter" idx="4"/>
          </p:nvPr>
        </p:nvSpPr>
        <p:spPr>
          <a:xfrm>
            <a:off x="4645025" y="2174875"/>
            <a:ext cx="4041775" cy="3951288"/>
          </a:xfrm>
        </p:spPr>
        <p:txBody>
          <a:bodyPr/>
          <a:lstStyle>
            <a:lvl1pPr>
              <a:defRPr sz="2400">
                <a:solidFill>
                  <a:schemeClr val="tx1">
                    <a:lumMod val="85000"/>
                    <a:lumOff val="15000"/>
                  </a:schemeClr>
                </a:solidFill>
              </a:defRPr>
            </a:lvl1pPr>
            <a:lvl2pPr>
              <a:defRPr sz="2000">
                <a:solidFill>
                  <a:schemeClr val="tx1">
                    <a:lumMod val="85000"/>
                    <a:lumOff val="15000"/>
                  </a:schemeClr>
                </a:solidFill>
              </a:defRPr>
            </a:lvl2pPr>
            <a:lvl3pPr>
              <a:defRPr sz="1800">
                <a:solidFill>
                  <a:schemeClr val="tx1">
                    <a:lumMod val="85000"/>
                    <a:lumOff val="15000"/>
                  </a:schemeClr>
                </a:solidFill>
              </a:defRPr>
            </a:lvl3pPr>
            <a:lvl4pPr>
              <a:defRPr sz="1600">
                <a:solidFill>
                  <a:schemeClr val="tx1">
                    <a:lumMod val="85000"/>
                    <a:lumOff val="15000"/>
                  </a:schemeClr>
                </a:solidFill>
              </a:defRPr>
            </a:lvl4pPr>
            <a:lvl5pPr>
              <a:defRPr sz="1600">
                <a:solidFill>
                  <a:schemeClr val="tx1">
                    <a:lumMod val="85000"/>
                    <a:lumOff val="15000"/>
                  </a:schemeClr>
                </a:solidFill>
              </a:defRPr>
            </a:lvl5pPr>
            <a:lvl6pPr>
              <a:defRPr sz="1600"/>
            </a:lvl6pPr>
            <a:lvl7pPr>
              <a:defRPr sz="1600"/>
            </a:lvl7pPr>
            <a:lvl8pPr>
              <a:defRPr sz="1600"/>
            </a:lvl8pPr>
            <a:lvl9pPr>
              <a:defRPr sz="1600"/>
            </a:lvl9pPr>
          </a:lstStyle>
          <a:p>
            <a:pPr lvl="0"/>
            <a:r>
              <a:rPr lang="et-EE"/>
              <a:t>Redigeeri juhtslaidi tekstilaade</a:t>
            </a:r>
          </a:p>
          <a:p>
            <a:pPr lvl="1"/>
            <a:r>
              <a:rPr lang="et-EE"/>
              <a:t>Teine tase</a:t>
            </a:r>
          </a:p>
          <a:p>
            <a:pPr lvl="2"/>
            <a:r>
              <a:rPr lang="et-EE"/>
              <a:t>Kolmas tase</a:t>
            </a:r>
          </a:p>
          <a:p>
            <a:pPr lvl="3"/>
            <a:r>
              <a:rPr lang="et-EE"/>
              <a:t>Neljas tase</a:t>
            </a:r>
          </a:p>
          <a:p>
            <a:pPr lvl="4"/>
            <a:r>
              <a:rPr lang="et-EE"/>
              <a:t>Viies tase</a:t>
            </a:r>
          </a:p>
        </p:txBody>
      </p:sp>
      <p:sp>
        <p:nvSpPr>
          <p:cNvPr id="7" name="Date Placeholder 6"/>
          <p:cNvSpPr>
            <a:spLocks noGrp="1"/>
          </p:cNvSpPr>
          <p:nvPr>
            <p:ph type="dt" sz="half" idx="10"/>
          </p:nvPr>
        </p:nvSpPr>
        <p:spPr/>
        <p:txBody>
          <a:bodyPr/>
          <a:lstStyle/>
          <a:p>
            <a:fld id="{9B034333-4FC0-4832-B48E-1BB4D6BFA92F}" type="datetimeFigureOut">
              <a:rPr lang="et-EE" smtClean="0"/>
              <a:pPr/>
              <a:t>04.11.2020</a:t>
            </a:fld>
            <a:endParaRPr lang="et-EE"/>
          </a:p>
        </p:txBody>
      </p:sp>
      <p:sp>
        <p:nvSpPr>
          <p:cNvPr id="8" name="Footer Placeholder 7"/>
          <p:cNvSpPr>
            <a:spLocks noGrp="1"/>
          </p:cNvSpPr>
          <p:nvPr>
            <p:ph type="ftr" sz="quarter" idx="11"/>
          </p:nvPr>
        </p:nvSpPr>
        <p:spPr/>
        <p:txBody>
          <a:bodyPr/>
          <a:lstStyle/>
          <a:p>
            <a:endParaRPr lang="et-EE"/>
          </a:p>
        </p:txBody>
      </p:sp>
      <p:sp>
        <p:nvSpPr>
          <p:cNvPr id="9" name="Slide Number Placeholder 8"/>
          <p:cNvSpPr>
            <a:spLocks noGrp="1"/>
          </p:cNvSpPr>
          <p:nvPr>
            <p:ph type="sldNum" sz="quarter" idx="12"/>
          </p:nvPr>
        </p:nvSpPr>
        <p:spPr/>
        <p:txBody>
          <a:bodyPr/>
          <a:lstStyle/>
          <a:p>
            <a:fld id="{B6CC6F60-BFF4-453A-BD20-71EF75AA60EA}" type="slidenum">
              <a:rPr lang="et-EE" smtClean="0"/>
              <a:pPr/>
              <a:t>‹#›</a:t>
            </a:fld>
            <a:endParaRPr lang="et-E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inult pealkir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a:t>Muutke pealkirja laadi</a:t>
            </a:r>
          </a:p>
        </p:txBody>
      </p:sp>
      <p:sp>
        <p:nvSpPr>
          <p:cNvPr id="3" name="Date Placeholder 2"/>
          <p:cNvSpPr>
            <a:spLocks noGrp="1"/>
          </p:cNvSpPr>
          <p:nvPr>
            <p:ph type="dt" sz="half" idx="10"/>
          </p:nvPr>
        </p:nvSpPr>
        <p:spPr/>
        <p:txBody>
          <a:bodyPr/>
          <a:lstStyle/>
          <a:p>
            <a:fld id="{9B034333-4FC0-4832-B48E-1BB4D6BFA92F}" type="datetimeFigureOut">
              <a:rPr lang="et-EE" smtClean="0"/>
              <a:pPr/>
              <a:t>04.11.2020</a:t>
            </a:fld>
            <a:endParaRPr lang="et-EE"/>
          </a:p>
        </p:txBody>
      </p:sp>
      <p:sp>
        <p:nvSpPr>
          <p:cNvPr id="4" name="Footer Placeholder 3"/>
          <p:cNvSpPr>
            <a:spLocks noGrp="1"/>
          </p:cNvSpPr>
          <p:nvPr>
            <p:ph type="ftr" sz="quarter" idx="11"/>
          </p:nvPr>
        </p:nvSpPr>
        <p:spPr/>
        <p:txBody>
          <a:bodyPr/>
          <a:lstStyle/>
          <a:p>
            <a:endParaRPr lang="et-EE"/>
          </a:p>
        </p:txBody>
      </p:sp>
      <p:sp>
        <p:nvSpPr>
          <p:cNvPr id="5" name="Slide Number Placeholder 4"/>
          <p:cNvSpPr>
            <a:spLocks noGrp="1"/>
          </p:cNvSpPr>
          <p:nvPr>
            <p:ph type="sldNum" sz="quarter" idx="12"/>
          </p:nvPr>
        </p:nvSpPr>
        <p:spPr/>
        <p:txBody>
          <a:bodyPr/>
          <a:lstStyle/>
          <a:p>
            <a:fld id="{B6CC6F60-BFF4-453A-BD20-71EF75AA60EA}" type="slidenum">
              <a:rPr lang="et-EE" smtClean="0"/>
              <a:pPr/>
              <a:t>‹#›</a:t>
            </a:fld>
            <a:endParaRPr lang="et-E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ühi">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034333-4FC0-4832-B48E-1BB4D6BFA92F}" type="datetimeFigureOut">
              <a:rPr lang="et-EE" smtClean="0"/>
              <a:pPr/>
              <a:t>04.11.2020</a:t>
            </a:fld>
            <a:endParaRPr lang="et-EE"/>
          </a:p>
        </p:txBody>
      </p:sp>
      <p:sp>
        <p:nvSpPr>
          <p:cNvPr id="3" name="Footer Placeholder 2"/>
          <p:cNvSpPr>
            <a:spLocks noGrp="1"/>
          </p:cNvSpPr>
          <p:nvPr>
            <p:ph type="ftr" sz="quarter" idx="11"/>
          </p:nvPr>
        </p:nvSpPr>
        <p:spPr/>
        <p:txBody>
          <a:bodyPr/>
          <a:lstStyle/>
          <a:p>
            <a:endParaRPr lang="et-EE"/>
          </a:p>
        </p:txBody>
      </p:sp>
      <p:sp>
        <p:nvSpPr>
          <p:cNvPr id="4" name="Slide Number Placeholder 3"/>
          <p:cNvSpPr>
            <a:spLocks noGrp="1"/>
          </p:cNvSpPr>
          <p:nvPr>
            <p:ph type="sldNum" sz="quarter" idx="12"/>
          </p:nvPr>
        </p:nvSpPr>
        <p:spPr/>
        <p:txBody>
          <a:bodyPr/>
          <a:lstStyle/>
          <a:p>
            <a:fld id="{B6CC6F60-BFF4-453A-BD20-71EF75AA60EA}" type="slidenum">
              <a:rPr lang="et-EE" smtClean="0"/>
              <a:pPr/>
              <a:t>‹#›</a:t>
            </a:fld>
            <a:endParaRPr lang="et-E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Pealdisega sisu">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t-EE"/>
              <a:t>Muutke pealkirja laadi</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t-EE"/>
              <a:t>Redigeeri juhtslaidi tekstilaade</a:t>
            </a:r>
          </a:p>
          <a:p>
            <a:pPr lvl="1"/>
            <a:r>
              <a:rPr lang="et-EE"/>
              <a:t>Teine tase</a:t>
            </a:r>
          </a:p>
          <a:p>
            <a:pPr lvl="2"/>
            <a:r>
              <a:rPr lang="et-EE"/>
              <a:t>Kolmas tase</a:t>
            </a:r>
          </a:p>
          <a:p>
            <a:pPr lvl="3"/>
            <a:r>
              <a:rPr lang="et-EE"/>
              <a:t>Neljas tase</a:t>
            </a:r>
          </a:p>
          <a:p>
            <a:pPr lvl="4"/>
            <a:r>
              <a:rPr lang="et-EE"/>
              <a:t>Viies tase</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t-EE"/>
              <a:t>Redigeeri juhtslaidi tekstilaade</a:t>
            </a:r>
          </a:p>
        </p:txBody>
      </p:sp>
      <p:sp>
        <p:nvSpPr>
          <p:cNvPr id="5" name="Date Placeholder 4"/>
          <p:cNvSpPr>
            <a:spLocks noGrp="1"/>
          </p:cNvSpPr>
          <p:nvPr>
            <p:ph type="dt" sz="half" idx="10"/>
          </p:nvPr>
        </p:nvSpPr>
        <p:spPr/>
        <p:txBody>
          <a:bodyPr/>
          <a:lstStyle/>
          <a:p>
            <a:fld id="{9B034333-4FC0-4832-B48E-1BB4D6BFA92F}" type="datetimeFigureOut">
              <a:rPr lang="et-EE" smtClean="0"/>
              <a:pPr/>
              <a:t>04.11.2020</a:t>
            </a:fld>
            <a:endParaRPr lang="et-EE"/>
          </a:p>
        </p:txBody>
      </p:sp>
      <p:sp>
        <p:nvSpPr>
          <p:cNvPr id="6" name="Footer Placeholder 5"/>
          <p:cNvSpPr>
            <a:spLocks noGrp="1"/>
          </p:cNvSpPr>
          <p:nvPr>
            <p:ph type="ftr" sz="quarter" idx="11"/>
          </p:nvPr>
        </p:nvSpPr>
        <p:spPr/>
        <p:txBody>
          <a:bodyPr/>
          <a:lstStyle/>
          <a:p>
            <a:endParaRPr lang="et-EE"/>
          </a:p>
        </p:txBody>
      </p:sp>
      <p:sp>
        <p:nvSpPr>
          <p:cNvPr id="7" name="Slide Number Placeholder 6"/>
          <p:cNvSpPr>
            <a:spLocks noGrp="1"/>
          </p:cNvSpPr>
          <p:nvPr>
            <p:ph type="sldNum" sz="quarter" idx="12"/>
          </p:nvPr>
        </p:nvSpPr>
        <p:spPr/>
        <p:txBody>
          <a:bodyPr/>
          <a:lstStyle/>
          <a:p>
            <a:fld id="{B6CC6F60-BFF4-453A-BD20-71EF75AA60EA}" type="slidenum">
              <a:rPr lang="et-EE" smtClean="0"/>
              <a:pPr/>
              <a:t>‹#›</a:t>
            </a:fld>
            <a:endParaRPr lang="et-E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ldiallkirjaga pilt">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t-EE"/>
              <a:t>Muutke pealkirja laadi</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t-EE"/>
              <a:t>Pildi lisamiseks klõpsake ikooni</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t-EE"/>
              <a:t>Redigeeri juhtslaidi tekstilaade</a:t>
            </a:r>
          </a:p>
        </p:txBody>
      </p:sp>
      <p:sp>
        <p:nvSpPr>
          <p:cNvPr id="5" name="Date Placeholder 4"/>
          <p:cNvSpPr>
            <a:spLocks noGrp="1"/>
          </p:cNvSpPr>
          <p:nvPr>
            <p:ph type="dt" sz="half" idx="10"/>
          </p:nvPr>
        </p:nvSpPr>
        <p:spPr/>
        <p:txBody>
          <a:bodyPr/>
          <a:lstStyle/>
          <a:p>
            <a:fld id="{9B034333-4FC0-4832-B48E-1BB4D6BFA92F}" type="datetimeFigureOut">
              <a:rPr lang="et-EE" smtClean="0"/>
              <a:pPr/>
              <a:t>04.11.2020</a:t>
            </a:fld>
            <a:endParaRPr lang="et-EE"/>
          </a:p>
        </p:txBody>
      </p:sp>
      <p:sp>
        <p:nvSpPr>
          <p:cNvPr id="6" name="Footer Placeholder 5"/>
          <p:cNvSpPr>
            <a:spLocks noGrp="1"/>
          </p:cNvSpPr>
          <p:nvPr>
            <p:ph type="ftr" sz="quarter" idx="11"/>
          </p:nvPr>
        </p:nvSpPr>
        <p:spPr/>
        <p:txBody>
          <a:bodyPr/>
          <a:lstStyle/>
          <a:p>
            <a:endParaRPr lang="et-EE"/>
          </a:p>
        </p:txBody>
      </p:sp>
      <p:sp>
        <p:nvSpPr>
          <p:cNvPr id="7" name="Slide Number Placeholder 6"/>
          <p:cNvSpPr>
            <a:spLocks noGrp="1"/>
          </p:cNvSpPr>
          <p:nvPr>
            <p:ph type="sldNum" sz="quarter" idx="12"/>
          </p:nvPr>
        </p:nvSpPr>
        <p:spPr/>
        <p:txBody>
          <a:bodyPr/>
          <a:lstStyle/>
          <a:p>
            <a:fld id="{B6CC6F60-BFF4-453A-BD20-71EF75AA60EA}" type="slidenum">
              <a:rPr lang="et-EE" smtClean="0"/>
              <a:pPr/>
              <a:t>‹#›</a:t>
            </a:fld>
            <a:endParaRPr lang="et-E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t-EE" dirty="0"/>
              <a:t>Muutke pealkirja laadi</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t-EE"/>
              <a:t>Redigeeri juhtslaidi tekstilaade</a:t>
            </a:r>
          </a:p>
          <a:p>
            <a:pPr lvl="1"/>
            <a:r>
              <a:rPr lang="et-EE"/>
              <a:t>Teine tase</a:t>
            </a:r>
          </a:p>
          <a:p>
            <a:pPr lvl="2"/>
            <a:r>
              <a:rPr lang="et-EE"/>
              <a:t>Kolmas tase</a:t>
            </a:r>
          </a:p>
          <a:p>
            <a:pPr lvl="3"/>
            <a:r>
              <a:rPr lang="et-EE"/>
              <a:t>Neljas tase</a:t>
            </a:r>
          </a:p>
          <a:p>
            <a:pPr lvl="4"/>
            <a:r>
              <a:rPr lang="et-EE"/>
              <a:t>Viies tase</a:t>
            </a:r>
            <a:endParaRPr lang="et-EE"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034333-4FC0-4832-B48E-1BB4D6BFA92F}" type="datetimeFigureOut">
              <a:rPr lang="et-EE" smtClean="0"/>
              <a:pPr/>
              <a:t>04.11.2020</a:t>
            </a:fld>
            <a:endParaRPr lang="et-E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t-EE"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CC6F60-BFF4-453A-BD20-71EF75AA60EA}" type="slidenum">
              <a:rPr lang="et-EE" smtClean="0"/>
              <a:pPr/>
              <a:t>‹#›</a:t>
            </a:fld>
            <a:endParaRPr lang="et-E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500" b="0" kern="1200">
          <a:solidFill>
            <a:srgbClr val="0A71B9"/>
          </a:solidFill>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t-E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755576" y="2348880"/>
            <a:ext cx="7632848" cy="1470025"/>
          </a:xfrm>
        </p:spPr>
        <p:txBody>
          <a:bodyPr/>
          <a:lstStyle/>
          <a:p>
            <a:r>
              <a:rPr lang="en-US" b="1" dirty="0"/>
              <a:t>Java </a:t>
            </a:r>
            <a:r>
              <a:rPr lang="en-US" b="1" dirty="0" err="1"/>
              <a:t>arendaja</a:t>
            </a:r>
            <a:r>
              <a:rPr lang="en-US" b="1" dirty="0"/>
              <a:t> </a:t>
            </a:r>
            <a:r>
              <a:rPr lang="en-US" b="1"/>
              <a:t>õhtuõpe</a:t>
            </a:r>
            <a:endParaRPr lang="et-EE" dirty="0"/>
          </a:p>
        </p:txBody>
      </p:sp>
      <p:sp>
        <p:nvSpPr>
          <p:cNvPr id="6" name="Subtitle 5"/>
          <p:cNvSpPr>
            <a:spLocks noGrp="1"/>
          </p:cNvSpPr>
          <p:nvPr>
            <p:ph type="subTitle" idx="1"/>
          </p:nvPr>
        </p:nvSpPr>
        <p:spPr/>
        <p:txBody>
          <a:bodyPr/>
          <a:lstStyle/>
          <a:p>
            <a:r>
              <a:rPr lang="et-EE" dirty="0"/>
              <a:t>GIT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BB594-4B93-49AF-99F5-7AA8D8E404EF}"/>
              </a:ext>
            </a:extLst>
          </p:cNvPr>
          <p:cNvSpPr>
            <a:spLocks noGrp="1"/>
          </p:cNvSpPr>
          <p:nvPr>
            <p:ph type="title"/>
          </p:nvPr>
        </p:nvSpPr>
        <p:spPr/>
        <p:txBody>
          <a:bodyPr/>
          <a:lstStyle/>
          <a:p>
            <a:r>
              <a:rPr lang="et-EE"/>
              <a:t>Git</a:t>
            </a:r>
            <a:endParaRPr lang="en-US" dirty="0"/>
          </a:p>
        </p:txBody>
      </p:sp>
      <p:sp>
        <p:nvSpPr>
          <p:cNvPr id="4" name="Content Placeholder 3">
            <a:extLst>
              <a:ext uri="{FF2B5EF4-FFF2-40B4-BE49-F238E27FC236}">
                <a16:creationId xmlns:a16="http://schemas.microsoft.com/office/drawing/2014/main" id="{289AE7A5-3905-45DB-9979-235490BED00D}"/>
              </a:ext>
            </a:extLst>
          </p:cNvPr>
          <p:cNvSpPr>
            <a:spLocks noGrp="1"/>
          </p:cNvSpPr>
          <p:nvPr>
            <p:ph idx="1"/>
          </p:nvPr>
        </p:nvSpPr>
        <p:spPr/>
        <p:txBody>
          <a:bodyPr/>
          <a:lstStyle/>
          <a:p>
            <a:pPr marL="0" indent="0">
              <a:buNone/>
            </a:pPr>
            <a:r>
              <a:rPr lang="en-US" dirty="0"/>
              <a:t>https://git-scm.com/book/en/v2/Getting-Started-About-Version-Control</a:t>
            </a:r>
          </a:p>
        </p:txBody>
      </p:sp>
    </p:spTree>
    <p:extLst>
      <p:ext uri="{BB962C8B-B14F-4D97-AF65-F5344CB8AC3E}">
        <p14:creationId xmlns:p14="http://schemas.microsoft.com/office/powerpoint/2010/main" val="3959816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BB594-4B93-49AF-99F5-7AA8D8E404EF}"/>
              </a:ext>
            </a:extLst>
          </p:cNvPr>
          <p:cNvSpPr>
            <a:spLocks noGrp="1"/>
          </p:cNvSpPr>
          <p:nvPr>
            <p:ph type="title"/>
          </p:nvPr>
        </p:nvSpPr>
        <p:spPr/>
        <p:txBody>
          <a:bodyPr/>
          <a:lstStyle/>
          <a:p>
            <a:r>
              <a:rPr lang="et-EE" dirty="0" err="1"/>
              <a:t>Git</a:t>
            </a:r>
            <a:endParaRPr lang="en-US" dirty="0"/>
          </a:p>
        </p:txBody>
      </p:sp>
      <p:sp>
        <p:nvSpPr>
          <p:cNvPr id="4" name="Content Placeholder 3">
            <a:extLst>
              <a:ext uri="{FF2B5EF4-FFF2-40B4-BE49-F238E27FC236}">
                <a16:creationId xmlns:a16="http://schemas.microsoft.com/office/drawing/2014/main" id="{289AE7A5-3905-45DB-9979-235490BED00D}"/>
              </a:ext>
            </a:extLst>
          </p:cNvPr>
          <p:cNvSpPr>
            <a:spLocks noGrp="1"/>
          </p:cNvSpPr>
          <p:nvPr>
            <p:ph idx="1"/>
          </p:nvPr>
        </p:nvSpPr>
        <p:spPr/>
        <p:txBody>
          <a:bodyPr/>
          <a:lstStyle/>
          <a:p>
            <a:r>
              <a:rPr lang="en-US" b="0" i="0" dirty="0">
                <a:solidFill>
                  <a:srgbClr val="4D5156"/>
                </a:solidFill>
                <a:effectLst/>
                <a:latin typeface="arial" panose="020B0604020202020204" pitchFamily="34" charset="0"/>
              </a:rPr>
              <a:t>Git is a distributed version-control system for tracking changes in source code during software development. It is designed for coordinating work among programmers, but it can be used to track changes in any set of files. Its goals include speed, data integrity, and support for distributed, non-linear workflows.</a:t>
            </a:r>
            <a:endParaRPr lang="et-EE" b="0" i="0" dirty="0">
              <a:solidFill>
                <a:srgbClr val="4D5156"/>
              </a:solidFill>
              <a:effectLst/>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583072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BB594-4B93-49AF-99F5-7AA8D8E404EF}"/>
              </a:ext>
            </a:extLst>
          </p:cNvPr>
          <p:cNvSpPr>
            <a:spLocks noGrp="1"/>
          </p:cNvSpPr>
          <p:nvPr>
            <p:ph type="title"/>
          </p:nvPr>
        </p:nvSpPr>
        <p:spPr/>
        <p:txBody>
          <a:bodyPr/>
          <a:lstStyle/>
          <a:p>
            <a:r>
              <a:rPr lang="et-EE" dirty="0"/>
              <a:t>Installi GIT</a:t>
            </a:r>
            <a:endParaRPr lang="en-US" dirty="0"/>
          </a:p>
        </p:txBody>
      </p:sp>
      <p:sp>
        <p:nvSpPr>
          <p:cNvPr id="4" name="Content Placeholder 3">
            <a:extLst>
              <a:ext uri="{FF2B5EF4-FFF2-40B4-BE49-F238E27FC236}">
                <a16:creationId xmlns:a16="http://schemas.microsoft.com/office/drawing/2014/main" id="{289AE7A5-3905-45DB-9979-235490BED00D}"/>
              </a:ext>
            </a:extLst>
          </p:cNvPr>
          <p:cNvSpPr>
            <a:spLocks noGrp="1"/>
          </p:cNvSpPr>
          <p:nvPr>
            <p:ph idx="1"/>
          </p:nvPr>
        </p:nvSpPr>
        <p:spPr/>
        <p:txBody>
          <a:bodyPr/>
          <a:lstStyle/>
          <a:p>
            <a:r>
              <a:rPr lang="et-EE" b="0" i="0" dirty="0">
                <a:solidFill>
                  <a:srgbClr val="4D5156"/>
                </a:solidFill>
                <a:effectLst/>
                <a:latin typeface="arial" panose="020B0604020202020204" pitchFamily="34" charset="0"/>
              </a:rPr>
              <a:t>Kontrolli </a:t>
            </a:r>
            <a:r>
              <a:rPr lang="et-EE" b="0" i="0" dirty="0" err="1">
                <a:solidFill>
                  <a:srgbClr val="4D5156"/>
                </a:solidFill>
                <a:effectLst/>
                <a:latin typeface="arial" panose="020B0604020202020204" pitchFamily="34" charset="0"/>
              </a:rPr>
              <a:t>commandlines</a:t>
            </a:r>
            <a:r>
              <a:rPr lang="et-EE" b="0" i="0" dirty="0">
                <a:solidFill>
                  <a:srgbClr val="4D5156"/>
                </a:solidFill>
                <a:effectLst/>
                <a:latin typeface="arial" panose="020B0604020202020204" pitchFamily="34" charset="0"/>
              </a:rPr>
              <a:t> kas </a:t>
            </a:r>
            <a:r>
              <a:rPr lang="et-EE" b="0" i="0" dirty="0" err="1">
                <a:solidFill>
                  <a:srgbClr val="4D5156"/>
                </a:solidFill>
                <a:effectLst/>
                <a:latin typeface="arial" panose="020B0604020202020204" pitchFamily="34" charset="0"/>
              </a:rPr>
              <a:t>git</a:t>
            </a:r>
            <a:r>
              <a:rPr lang="et-EE" b="0" i="0" dirty="0">
                <a:solidFill>
                  <a:srgbClr val="4D5156"/>
                </a:solidFill>
                <a:effectLst/>
                <a:latin typeface="arial" panose="020B0604020202020204" pitchFamily="34" charset="0"/>
              </a:rPr>
              <a:t> töötab</a:t>
            </a:r>
          </a:p>
          <a:p>
            <a:pPr marL="0" indent="0">
              <a:buNone/>
            </a:pPr>
            <a:endParaRPr lang="en-US" dirty="0"/>
          </a:p>
        </p:txBody>
      </p:sp>
      <p:pic>
        <p:nvPicPr>
          <p:cNvPr id="5" name="Picture 4">
            <a:extLst>
              <a:ext uri="{FF2B5EF4-FFF2-40B4-BE49-F238E27FC236}">
                <a16:creationId xmlns:a16="http://schemas.microsoft.com/office/drawing/2014/main" id="{7369017E-1F43-4B99-89C3-4D5E7B885853}"/>
              </a:ext>
            </a:extLst>
          </p:cNvPr>
          <p:cNvPicPr>
            <a:picLocks noChangeAspect="1"/>
          </p:cNvPicPr>
          <p:nvPr/>
        </p:nvPicPr>
        <p:blipFill>
          <a:blip r:embed="rId2"/>
          <a:stretch>
            <a:fillRect/>
          </a:stretch>
        </p:blipFill>
        <p:spPr>
          <a:xfrm>
            <a:off x="755575" y="3397682"/>
            <a:ext cx="6312969" cy="1111438"/>
          </a:xfrm>
          <a:prstGeom prst="rect">
            <a:avLst/>
          </a:prstGeom>
        </p:spPr>
      </p:pic>
    </p:spTree>
    <p:extLst>
      <p:ext uri="{BB962C8B-B14F-4D97-AF65-F5344CB8AC3E}">
        <p14:creationId xmlns:p14="http://schemas.microsoft.com/office/powerpoint/2010/main" val="4147100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BB594-4B93-49AF-99F5-7AA8D8E404EF}"/>
              </a:ext>
            </a:extLst>
          </p:cNvPr>
          <p:cNvSpPr>
            <a:spLocks noGrp="1"/>
          </p:cNvSpPr>
          <p:nvPr>
            <p:ph type="title"/>
          </p:nvPr>
        </p:nvSpPr>
        <p:spPr/>
        <p:txBody>
          <a:bodyPr/>
          <a:lstStyle/>
          <a:p>
            <a:r>
              <a:rPr lang="et-EE" dirty="0" err="1"/>
              <a:t>Git</a:t>
            </a:r>
            <a:endParaRPr lang="en-US" dirty="0"/>
          </a:p>
        </p:txBody>
      </p:sp>
      <p:graphicFrame>
        <p:nvGraphicFramePr>
          <p:cNvPr id="5" name="Table 5">
            <a:extLst>
              <a:ext uri="{FF2B5EF4-FFF2-40B4-BE49-F238E27FC236}">
                <a16:creationId xmlns:a16="http://schemas.microsoft.com/office/drawing/2014/main" id="{3C1DF4E4-D9B5-4C5E-9A80-88A7F64449D8}"/>
              </a:ext>
            </a:extLst>
          </p:cNvPr>
          <p:cNvGraphicFramePr>
            <a:graphicFrameLocks noGrp="1"/>
          </p:cNvGraphicFramePr>
          <p:nvPr>
            <p:ph idx="1"/>
            <p:extLst>
              <p:ext uri="{D42A27DB-BD31-4B8C-83A1-F6EECF244321}">
                <p14:modId xmlns:p14="http://schemas.microsoft.com/office/powerpoint/2010/main" val="2316083429"/>
              </p:ext>
            </p:extLst>
          </p:nvPr>
        </p:nvGraphicFramePr>
        <p:xfrm>
          <a:off x="450850" y="2387600"/>
          <a:ext cx="8235950" cy="3337560"/>
        </p:xfrm>
        <a:graphic>
          <a:graphicData uri="http://schemas.openxmlformats.org/drawingml/2006/table">
            <a:tbl>
              <a:tblPr firstRow="1" bandRow="1">
                <a:tableStyleId>{5C22544A-7EE6-4342-B048-85BDC9FD1C3A}</a:tableStyleId>
              </a:tblPr>
              <a:tblGrid>
                <a:gridCol w="4117975">
                  <a:extLst>
                    <a:ext uri="{9D8B030D-6E8A-4147-A177-3AD203B41FA5}">
                      <a16:colId xmlns:a16="http://schemas.microsoft.com/office/drawing/2014/main" val="4252610621"/>
                    </a:ext>
                  </a:extLst>
                </a:gridCol>
                <a:gridCol w="4117975">
                  <a:extLst>
                    <a:ext uri="{9D8B030D-6E8A-4147-A177-3AD203B41FA5}">
                      <a16:colId xmlns:a16="http://schemas.microsoft.com/office/drawing/2014/main" val="1753056102"/>
                    </a:ext>
                  </a:extLst>
                </a:gridCol>
              </a:tblGrid>
              <a:tr h="370840">
                <a:tc>
                  <a:txBody>
                    <a:bodyPr/>
                    <a:lstStyle/>
                    <a:p>
                      <a:r>
                        <a:rPr lang="et-EE" dirty="0" err="1"/>
                        <a:t>Command</a:t>
                      </a:r>
                      <a:endParaRPr lang="en-US" dirty="0"/>
                    </a:p>
                  </a:txBody>
                  <a:tcPr/>
                </a:tc>
                <a:tc>
                  <a:txBody>
                    <a:bodyPr/>
                    <a:lstStyle/>
                    <a:p>
                      <a:endParaRPr lang="en-US" dirty="0"/>
                    </a:p>
                  </a:txBody>
                  <a:tcPr/>
                </a:tc>
                <a:extLst>
                  <a:ext uri="{0D108BD9-81ED-4DB2-BD59-A6C34878D82A}">
                    <a16:rowId xmlns:a16="http://schemas.microsoft.com/office/drawing/2014/main" val="3556217183"/>
                  </a:ext>
                </a:extLst>
              </a:tr>
              <a:tr h="370840">
                <a:tc>
                  <a:txBody>
                    <a:bodyPr/>
                    <a:lstStyle/>
                    <a:p>
                      <a:r>
                        <a:rPr lang="et-EE" dirty="0" err="1"/>
                        <a:t>git</a:t>
                      </a:r>
                      <a:r>
                        <a:rPr lang="et-EE" dirty="0"/>
                        <a:t> </a:t>
                      </a:r>
                      <a:r>
                        <a:rPr lang="et-EE" dirty="0" err="1"/>
                        <a:t>init</a:t>
                      </a:r>
                      <a:endParaRPr lang="en-US" dirty="0"/>
                    </a:p>
                  </a:txBody>
                  <a:tcPr/>
                </a:tc>
                <a:tc>
                  <a:txBody>
                    <a:bodyPr/>
                    <a:lstStyle/>
                    <a:p>
                      <a:r>
                        <a:rPr lang="et-EE" dirty="0" err="1"/>
                        <a:t>Create</a:t>
                      </a:r>
                      <a:r>
                        <a:rPr lang="et-EE" dirty="0"/>
                        <a:t> </a:t>
                      </a:r>
                      <a:r>
                        <a:rPr lang="et-EE" dirty="0" err="1"/>
                        <a:t>git</a:t>
                      </a:r>
                      <a:r>
                        <a:rPr lang="et-EE" dirty="0"/>
                        <a:t> </a:t>
                      </a:r>
                      <a:r>
                        <a:rPr lang="et-EE" dirty="0" err="1"/>
                        <a:t>repo</a:t>
                      </a:r>
                      <a:endParaRPr lang="en-US" dirty="0"/>
                    </a:p>
                  </a:txBody>
                  <a:tcPr/>
                </a:tc>
                <a:extLst>
                  <a:ext uri="{0D108BD9-81ED-4DB2-BD59-A6C34878D82A}">
                    <a16:rowId xmlns:a16="http://schemas.microsoft.com/office/drawing/2014/main" val="3828221499"/>
                  </a:ext>
                </a:extLst>
              </a:tr>
              <a:tr h="370840">
                <a:tc>
                  <a:txBody>
                    <a:bodyPr/>
                    <a:lstStyle/>
                    <a:p>
                      <a:r>
                        <a:rPr lang="et-EE" dirty="0" err="1"/>
                        <a:t>git</a:t>
                      </a:r>
                      <a:r>
                        <a:rPr lang="et-EE" dirty="0"/>
                        <a:t> </a:t>
                      </a:r>
                      <a:r>
                        <a:rPr lang="et-EE" dirty="0" err="1"/>
                        <a:t>status</a:t>
                      </a:r>
                      <a:endParaRPr lang="en-US" dirty="0"/>
                    </a:p>
                  </a:txBody>
                  <a:tcPr/>
                </a:tc>
                <a:tc>
                  <a:txBody>
                    <a:bodyPr/>
                    <a:lstStyle/>
                    <a:p>
                      <a:r>
                        <a:rPr lang="et-EE" dirty="0"/>
                        <a:t>Show </a:t>
                      </a:r>
                      <a:r>
                        <a:rPr lang="et-EE" dirty="0" err="1"/>
                        <a:t>current</a:t>
                      </a:r>
                      <a:r>
                        <a:rPr lang="et-EE" dirty="0"/>
                        <a:t> </a:t>
                      </a:r>
                      <a:r>
                        <a:rPr lang="et-EE" dirty="0" err="1"/>
                        <a:t>status</a:t>
                      </a:r>
                      <a:endParaRPr lang="en-US" dirty="0"/>
                    </a:p>
                  </a:txBody>
                  <a:tcPr/>
                </a:tc>
                <a:extLst>
                  <a:ext uri="{0D108BD9-81ED-4DB2-BD59-A6C34878D82A}">
                    <a16:rowId xmlns:a16="http://schemas.microsoft.com/office/drawing/2014/main" val="513630674"/>
                  </a:ext>
                </a:extLst>
              </a:tr>
              <a:tr h="370840">
                <a:tc>
                  <a:txBody>
                    <a:bodyPr/>
                    <a:lstStyle/>
                    <a:p>
                      <a:r>
                        <a:rPr lang="et-EE" dirty="0" err="1"/>
                        <a:t>git</a:t>
                      </a:r>
                      <a:r>
                        <a:rPr lang="et-EE" dirty="0"/>
                        <a:t> </a:t>
                      </a:r>
                      <a:r>
                        <a:rPr lang="et-EE" dirty="0" err="1"/>
                        <a:t>add</a:t>
                      </a:r>
                      <a:endParaRPr lang="en-US" dirty="0"/>
                    </a:p>
                  </a:txBody>
                  <a:tcPr/>
                </a:tc>
                <a:tc>
                  <a:txBody>
                    <a:bodyPr/>
                    <a:lstStyle/>
                    <a:p>
                      <a:r>
                        <a:rPr lang="et-EE" dirty="0" err="1"/>
                        <a:t>Add</a:t>
                      </a:r>
                      <a:r>
                        <a:rPr lang="et-EE" dirty="0"/>
                        <a:t> </a:t>
                      </a:r>
                      <a:r>
                        <a:rPr lang="et-EE" dirty="0" err="1"/>
                        <a:t>to</a:t>
                      </a:r>
                      <a:r>
                        <a:rPr lang="et-EE" dirty="0"/>
                        <a:t> </a:t>
                      </a:r>
                      <a:r>
                        <a:rPr lang="et-EE" dirty="0" err="1"/>
                        <a:t>staging</a:t>
                      </a:r>
                      <a:r>
                        <a:rPr lang="et-EE" dirty="0"/>
                        <a:t> </a:t>
                      </a:r>
                      <a:r>
                        <a:rPr lang="et-EE" dirty="0" err="1"/>
                        <a:t>environment</a:t>
                      </a:r>
                      <a:endParaRPr lang="en-US" dirty="0"/>
                    </a:p>
                  </a:txBody>
                  <a:tcPr/>
                </a:tc>
                <a:extLst>
                  <a:ext uri="{0D108BD9-81ED-4DB2-BD59-A6C34878D82A}">
                    <a16:rowId xmlns:a16="http://schemas.microsoft.com/office/drawing/2014/main" val="164290915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t-EE" dirty="0" err="1"/>
                        <a:t>git</a:t>
                      </a:r>
                      <a:r>
                        <a:rPr lang="et-EE" dirty="0"/>
                        <a:t> </a:t>
                      </a:r>
                      <a:r>
                        <a:rPr lang="et-EE" dirty="0" err="1"/>
                        <a:t>commit</a:t>
                      </a:r>
                      <a:r>
                        <a:rPr lang="et-EE" dirty="0"/>
                        <a:t> –m „</a:t>
                      </a:r>
                      <a:r>
                        <a:rPr lang="et-EE" dirty="0" err="1"/>
                        <a:t>commit</a:t>
                      </a:r>
                      <a:r>
                        <a:rPr lang="et-EE" dirty="0"/>
                        <a:t> </a:t>
                      </a:r>
                      <a:r>
                        <a:rPr lang="et-EE" dirty="0" err="1"/>
                        <a:t>message</a:t>
                      </a:r>
                      <a:r>
                        <a:rPr lang="et-EE" dirty="0"/>
                        <a: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t-EE" dirty="0" err="1"/>
                        <a:t>Commit</a:t>
                      </a:r>
                      <a:r>
                        <a:rPr lang="et-EE" dirty="0"/>
                        <a:t> </a:t>
                      </a:r>
                      <a:r>
                        <a:rPr lang="et-EE" dirty="0" err="1"/>
                        <a:t>message</a:t>
                      </a:r>
                      <a:endParaRPr lang="en-US" dirty="0"/>
                    </a:p>
                  </a:txBody>
                  <a:tcPr/>
                </a:tc>
                <a:extLst>
                  <a:ext uri="{0D108BD9-81ED-4DB2-BD59-A6C34878D82A}">
                    <a16:rowId xmlns:a16="http://schemas.microsoft.com/office/drawing/2014/main" val="3427920018"/>
                  </a:ext>
                </a:extLst>
              </a:tr>
              <a:tr h="370840">
                <a:tc>
                  <a:txBody>
                    <a:bodyPr/>
                    <a:lstStyle/>
                    <a:p>
                      <a:r>
                        <a:rPr lang="et-EE" dirty="0" err="1"/>
                        <a:t>git</a:t>
                      </a:r>
                      <a:r>
                        <a:rPr lang="et-EE" dirty="0"/>
                        <a:t> </a:t>
                      </a:r>
                      <a:r>
                        <a:rPr lang="et-EE" dirty="0" err="1"/>
                        <a:t>branch</a:t>
                      </a:r>
                      <a:endParaRPr lang="en-US" dirty="0"/>
                    </a:p>
                  </a:txBody>
                  <a:tcPr/>
                </a:tc>
                <a:tc>
                  <a:txBody>
                    <a:bodyPr/>
                    <a:lstStyle/>
                    <a:p>
                      <a:r>
                        <a:rPr lang="et-EE" dirty="0"/>
                        <a:t>show </a:t>
                      </a:r>
                      <a:r>
                        <a:rPr lang="et-EE" dirty="0" err="1"/>
                        <a:t>branch</a:t>
                      </a:r>
                      <a:r>
                        <a:rPr lang="et-EE" dirty="0"/>
                        <a:t> info</a:t>
                      </a:r>
                      <a:endParaRPr lang="en-US" dirty="0"/>
                    </a:p>
                  </a:txBody>
                  <a:tcPr/>
                </a:tc>
                <a:extLst>
                  <a:ext uri="{0D108BD9-81ED-4DB2-BD59-A6C34878D82A}">
                    <a16:rowId xmlns:a16="http://schemas.microsoft.com/office/drawing/2014/main" val="1579421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t-EE" dirty="0" err="1"/>
                        <a:t>git</a:t>
                      </a:r>
                      <a:r>
                        <a:rPr lang="et-EE" dirty="0"/>
                        <a:t> </a:t>
                      </a:r>
                      <a:r>
                        <a:rPr lang="et-EE" dirty="0" err="1"/>
                        <a:t>checkout</a:t>
                      </a:r>
                      <a:r>
                        <a:rPr lang="et-EE" dirty="0"/>
                        <a:t> </a:t>
                      </a:r>
                      <a:r>
                        <a:rPr lang="et-EE" dirty="0" err="1"/>
                        <a:t>new_branch</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t-EE" dirty="0" err="1"/>
                        <a:t>Switch</a:t>
                      </a:r>
                      <a:r>
                        <a:rPr lang="et-EE" dirty="0"/>
                        <a:t> </a:t>
                      </a:r>
                      <a:r>
                        <a:rPr lang="et-EE" dirty="0" err="1"/>
                        <a:t>to</a:t>
                      </a:r>
                      <a:r>
                        <a:rPr lang="et-EE" dirty="0"/>
                        <a:t> </a:t>
                      </a:r>
                      <a:r>
                        <a:rPr lang="et-EE" dirty="0" err="1"/>
                        <a:t>new_branch</a:t>
                      </a:r>
                      <a:endParaRPr lang="en-US" dirty="0"/>
                    </a:p>
                  </a:txBody>
                  <a:tcPr/>
                </a:tc>
                <a:extLst>
                  <a:ext uri="{0D108BD9-81ED-4DB2-BD59-A6C34878D82A}">
                    <a16:rowId xmlns:a16="http://schemas.microsoft.com/office/drawing/2014/main" val="2961398351"/>
                  </a:ext>
                </a:extLst>
              </a:tr>
              <a:tr h="370840">
                <a:tc>
                  <a:txBody>
                    <a:bodyPr/>
                    <a:lstStyle/>
                    <a:p>
                      <a:r>
                        <a:rPr lang="et-EE" dirty="0" err="1"/>
                        <a:t>git</a:t>
                      </a:r>
                      <a:r>
                        <a:rPr lang="et-EE" dirty="0"/>
                        <a:t> </a:t>
                      </a:r>
                      <a:r>
                        <a:rPr lang="et-EE" dirty="0" err="1"/>
                        <a:t>branch</a:t>
                      </a:r>
                      <a:r>
                        <a:rPr lang="et-EE" dirty="0"/>
                        <a:t> </a:t>
                      </a:r>
                      <a:r>
                        <a:rPr lang="et-EE" dirty="0" err="1"/>
                        <a:t>new_branch</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t-EE" dirty="0" err="1"/>
                        <a:t>Add</a:t>
                      </a:r>
                      <a:r>
                        <a:rPr lang="et-EE" dirty="0"/>
                        <a:t> </a:t>
                      </a:r>
                      <a:r>
                        <a:rPr lang="et-EE" dirty="0" err="1"/>
                        <a:t>new</a:t>
                      </a:r>
                      <a:r>
                        <a:rPr lang="et-EE" dirty="0"/>
                        <a:t> </a:t>
                      </a:r>
                      <a:r>
                        <a:rPr lang="et-EE"/>
                        <a:t>branch</a:t>
                      </a:r>
                      <a:endParaRPr lang="en-US"/>
                    </a:p>
                  </a:txBody>
                  <a:tcPr/>
                </a:tc>
                <a:extLst>
                  <a:ext uri="{0D108BD9-81ED-4DB2-BD59-A6C34878D82A}">
                    <a16:rowId xmlns:a16="http://schemas.microsoft.com/office/drawing/2014/main" val="3660673402"/>
                  </a:ext>
                </a:extLst>
              </a:tr>
              <a:tr h="370840">
                <a:tc>
                  <a:txBody>
                    <a:bodyPr/>
                    <a:lstStyle/>
                    <a:p>
                      <a:r>
                        <a:rPr lang="et-EE" dirty="0" err="1"/>
                        <a:t>git</a:t>
                      </a:r>
                      <a:r>
                        <a:rPr lang="et-EE" dirty="0"/>
                        <a:t> </a:t>
                      </a:r>
                      <a:r>
                        <a:rPr lang="et-EE" dirty="0" err="1"/>
                        <a:t>merge</a:t>
                      </a:r>
                      <a:r>
                        <a:rPr lang="et-EE" dirty="0"/>
                        <a:t> </a:t>
                      </a:r>
                      <a:r>
                        <a:rPr lang="et-EE" dirty="0" err="1"/>
                        <a:t>other_branch</a:t>
                      </a:r>
                      <a:endParaRPr lang="en-US" dirty="0"/>
                    </a:p>
                  </a:txBody>
                  <a:tcPr/>
                </a:tc>
                <a:tc>
                  <a:txBody>
                    <a:bodyPr/>
                    <a:lstStyle/>
                    <a:p>
                      <a:r>
                        <a:rPr lang="et-EE" dirty="0" err="1"/>
                        <a:t>Merge</a:t>
                      </a:r>
                      <a:r>
                        <a:rPr lang="et-EE" dirty="0"/>
                        <a:t> </a:t>
                      </a:r>
                      <a:r>
                        <a:rPr lang="et-EE" dirty="0" err="1"/>
                        <a:t>other_branch</a:t>
                      </a:r>
                      <a:r>
                        <a:rPr lang="et-EE" dirty="0"/>
                        <a:t> </a:t>
                      </a:r>
                      <a:r>
                        <a:rPr lang="et-EE" dirty="0" err="1"/>
                        <a:t>to</a:t>
                      </a:r>
                      <a:r>
                        <a:rPr lang="et-EE" dirty="0"/>
                        <a:t> </a:t>
                      </a:r>
                      <a:r>
                        <a:rPr lang="et-EE" dirty="0" err="1"/>
                        <a:t>curren</a:t>
                      </a:r>
                      <a:r>
                        <a:rPr lang="et-EE" dirty="0"/>
                        <a:t> </a:t>
                      </a:r>
                      <a:r>
                        <a:rPr lang="et-EE" dirty="0" err="1"/>
                        <a:t>branch</a:t>
                      </a:r>
                      <a:endParaRPr lang="en-US" dirty="0"/>
                    </a:p>
                  </a:txBody>
                  <a:tcPr/>
                </a:tc>
                <a:extLst>
                  <a:ext uri="{0D108BD9-81ED-4DB2-BD59-A6C34878D82A}">
                    <a16:rowId xmlns:a16="http://schemas.microsoft.com/office/drawing/2014/main" val="2502619533"/>
                  </a:ext>
                </a:extLst>
              </a:tr>
            </a:tbl>
          </a:graphicData>
        </a:graphic>
      </p:graphicFrame>
    </p:spTree>
    <p:extLst>
      <p:ext uri="{BB962C8B-B14F-4D97-AF65-F5344CB8AC3E}">
        <p14:creationId xmlns:p14="http://schemas.microsoft.com/office/powerpoint/2010/main" val="1214823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BB594-4B93-49AF-99F5-7AA8D8E404EF}"/>
              </a:ext>
            </a:extLst>
          </p:cNvPr>
          <p:cNvSpPr>
            <a:spLocks noGrp="1"/>
          </p:cNvSpPr>
          <p:nvPr>
            <p:ph type="title"/>
          </p:nvPr>
        </p:nvSpPr>
        <p:spPr/>
        <p:txBody>
          <a:bodyPr/>
          <a:lstStyle/>
          <a:p>
            <a:r>
              <a:rPr lang="et-EE" dirty="0" err="1"/>
              <a:t>Git</a:t>
            </a:r>
            <a:endParaRPr lang="en-US" dirty="0"/>
          </a:p>
        </p:txBody>
      </p:sp>
      <p:sp>
        <p:nvSpPr>
          <p:cNvPr id="4" name="Content Placeholder 3">
            <a:extLst>
              <a:ext uri="{FF2B5EF4-FFF2-40B4-BE49-F238E27FC236}">
                <a16:creationId xmlns:a16="http://schemas.microsoft.com/office/drawing/2014/main" id="{289AE7A5-3905-45DB-9979-235490BED00D}"/>
              </a:ext>
            </a:extLst>
          </p:cNvPr>
          <p:cNvSpPr>
            <a:spLocks noGrp="1"/>
          </p:cNvSpPr>
          <p:nvPr>
            <p:ph idx="1"/>
          </p:nvPr>
        </p:nvSpPr>
        <p:spPr/>
        <p:txBody>
          <a:bodyPr/>
          <a:lstStyle/>
          <a:p>
            <a:pPr marL="514350" indent="-514350">
              <a:buAutoNum type="arabicParenR"/>
            </a:pPr>
            <a:r>
              <a:rPr lang="et-EE" dirty="0"/>
              <a:t>Loo uus tühi kataloog</a:t>
            </a:r>
          </a:p>
          <a:p>
            <a:pPr marL="514350" indent="-514350">
              <a:buAutoNum type="arabicParenR"/>
            </a:pPr>
            <a:r>
              <a:rPr lang="et-EE" dirty="0"/>
              <a:t>Ava </a:t>
            </a:r>
            <a:r>
              <a:rPr lang="et-EE" dirty="0" err="1"/>
              <a:t>command</a:t>
            </a:r>
            <a:r>
              <a:rPr lang="et-EE" dirty="0"/>
              <a:t> </a:t>
            </a:r>
            <a:r>
              <a:rPr lang="et-EE" dirty="0" err="1"/>
              <a:t>line</a:t>
            </a:r>
            <a:endParaRPr lang="et-EE" dirty="0"/>
          </a:p>
          <a:p>
            <a:pPr marL="514350" indent="-514350">
              <a:buAutoNum type="arabicParenR"/>
            </a:pPr>
            <a:r>
              <a:rPr lang="et-EE" dirty="0"/>
              <a:t>Kasuta cd käsklust, et liikuda </a:t>
            </a:r>
            <a:r>
              <a:rPr lang="et-EE" dirty="0" err="1"/>
              <a:t>command</a:t>
            </a:r>
            <a:r>
              <a:rPr lang="et-EE" dirty="0"/>
              <a:t> </a:t>
            </a:r>
            <a:r>
              <a:rPr lang="et-EE" dirty="0" err="1"/>
              <a:t>lines</a:t>
            </a:r>
            <a:r>
              <a:rPr lang="et-EE" dirty="0"/>
              <a:t> loodud kataloogi</a:t>
            </a:r>
          </a:p>
          <a:p>
            <a:pPr marL="514350" indent="-514350">
              <a:buAutoNum type="arabicParenR"/>
            </a:pPr>
            <a:r>
              <a:rPr lang="et-EE" dirty="0"/>
              <a:t>Loo </a:t>
            </a:r>
            <a:r>
              <a:rPr lang="et-EE" dirty="0" err="1"/>
              <a:t>giti</a:t>
            </a:r>
            <a:r>
              <a:rPr lang="et-EE" dirty="0"/>
              <a:t> </a:t>
            </a:r>
            <a:r>
              <a:rPr lang="et-EE" dirty="0" err="1"/>
              <a:t>repo</a:t>
            </a:r>
            <a:endParaRPr lang="et-EE" dirty="0"/>
          </a:p>
          <a:p>
            <a:pPr marL="514350" indent="-514350">
              <a:buAutoNum type="arabicParenR"/>
            </a:pPr>
            <a:r>
              <a:rPr lang="et-EE" dirty="0"/>
              <a:t>Loo fail test.txt</a:t>
            </a:r>
          </a:p>
          <a:p>
            <a:pPr marL="514350" indent="-514350">
              <a:buAutoNum type="arabicParenR"/>
            </a:pPr>
            <a:r>
              <a:rPr lang="et-EE" dirty="0"/>
              <a:t>Kirjuta test.txt faili sisse „ABCD“</a:t>
            </a:r>
          </a:p>
        </p:txBody>
      </p:sp>
    </p:spTree>
    <p:extLst>
      <p:ext uri="{BB962C8B-B14F-4D97-AF65-F5344CB8AC3E}">
        <p14:creationId xmlns:p14="http://schemas.microsoft.com/office/powerpoint/2010/main" val="2167446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BB594-4B93-49AF-99F5-7AA8D8E404EF}"/>
              </a:ext>
            </a:extLst>
          </p:cNvPr>
          <p:cNvSpPr>
            <a:spLocks noGrp="1"/>
          </p:cNvSpPr>
          <p:nvPr>
            <p:ph type="title"/>
          </p:nvPr>
        </p:nvSpPr>
        <p:spPr/>
        <p:txBody>
          <a:bodyPr/>
          <a:lstStyle/>
          <a:p>
            <a:r>
              <a:rPr lang="et-EE" dirty="0" err="1"/>
              <a:t>Git</a:t>
            </a:r>
            <a:r>
              <a:rPr lang="et-EE" dirty="0"/>
              <a:t> </a:t>
            </a:r>
            <a:r>
              <a:rPr lang="et-EE" dirty="0" err="1"/>
              <a:t>staging</a:t>
            </a:r>
            <a:r>
              <a:rPr lang="et-EE" dirty="0"/>
              <a:t> </a:t>
            </a:r>
            <a:r>
              <a:rPr lang="et-EE" dirty="0" err="1"/>
              <a:t>area</a:t>
            </a:r>
            <a:endParaRPr lang="en-US" dirty="0"/>
          </a:p>
        </p:txBody>
      </p:sp>
      <p:pic>
        <p:nvPicPr>
          <p:cNvPr id="1026" name="Picture 2" descr="Working tree, staging area, and Git directory.">
            <a:extLst>
              <a:ext uri="{FF2B5EF4-FFF2-40B4-BE49-F238E27FC236}">
                <a16:creationId xmlns:a16="http://schemas.microsoft.com/office/drawing/2014/main" id="{AD79ED4B-3CA2-49B1-87BC-D969FB4A069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6013" y="2387600"/>
            <a:ext cx="7245623" cy="399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57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BB594-4B93-49AF-99F5-7AA8D8E404EF}"/>
              </a:ext>
            </a:extLst>
          </p:cNvPr>
          <p:cNvSpPr>
            <a:spLocks noGrp="1"/>
          </p:cNvSpPr>
          <p:nvPr>
            <p:ph type="title"/>
          </p:nvPr>
        </p:nvSpPr>
        <p:spPr/>
        <p:txBody>
          <a:bodyPr/>
          <a:lstStyle/>
          <a:p>
            <a:r>
              <a:rPr lang="et-EE" dirty="0" err="1"/>
              <a:t>Git</a:t>
            </a:r>
            <a:endParaRPr lang="en-US" dirty="0"/>
          </a:p>
        </p:txBody>
      </p:sp>
      <p:sp>
        <p:nvSpPr>
          <p:cNvPr id="4" name="Content Placeholder 3">
            <a:extLst>
              <a:ext uri="{FF2B5EF4-FFF2-40B4-BE49-F238E27FC236}">
                <a16:creationId xmlns:a16="http://schemas.microsoft.com/office/drawing/2014/main" id="{289AE7A5-3905-45DB-9979-235490BED00D}"/>
              </a:ext>
            </a:extLst>
          </p:cNvPr>
          <p:cNvSpPr>
            <a:spLocks noGrp="1"/>
          </p:cNvSpPr>
          <p:nvPr>
            <p:ph idx="1"/>
          </p:nvPr>
        </p:nvSpPr>
        <p:spPr/>
        <p:txBody>
          <a:bodyPr/>
          <a:lstStyle/>
          <a:p>
            <a:pPr marL="514350" indent="-514350">
              <a:buFont typeface="Arial" pitchFamily="34" charset="0"/>
              <a:buAutoNum type="arabicParenR"/>
            </a:pPr>
            <a:r>
              <a:rPr lang="et-EE" dirty="0"/>
              <a:t>Lisa test.txt </a:t>
            </a:r>
            <a:r>
              <a:rPr lang="et-EE" dirty="0" err="1"/>
              <a:t>staging</a:t>
            </a:r>
            <a:r>
              <a:rPr lang="et-EE" dirty="0"/>
              <a:t> </a:t>
            </a:r>
            <a:r>
              <a:rPr lang="et-EE" dirty="0" err="1"/>
              <a:t>areasse</a:t>
            </a:r>
            <a:endParaRPr lang="et-EE" dirty="0"/>
          </a:p>
          <a:p>
            <a:pPr marL="514350" indent="-514350">
              <a:buFont typeface="Arial" pitchFamily="34" charset="0"/>
              <a:buAutoNum type="arabicParenR"/>
            </a:pPr>
            <a:r>
              <a:rPr lang="et-EE" dirty="0"/>
              <a:t>Tee </a:t>
            </a:r>
            <a:r>
              <a:rPr lang="et-EE" dirty="0" err="1"/>
              <a:t>commit</a:t>
            </a:r>
            <a:endParaRPr lang="et-EE" dirty="0"/>
          </a:p>
        </p:txBody>
      </p:sp>
    </p:spTree>
    <p:extLst>
      <p:ext uri="{BB962C8B-B14F-4D97-AF65-F5344CB8AC3E}">
        <p14:creationId xmlns:p14="http://schemas.microsoft.com/office/powerpoint/2010/main" val="1454133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BB594-4B93-49AF-99F5-7AA8D8E404EF}"/>
              </a:ext>
            </a:extLst>
          </p:cNvPr>
          <p:cNvSpPr>
            <a:spLocks noGrp="1"/>
          </p:cNvSpPr>
          <p:nvPr>
            <p:ph type="title"/>
          </p:nvPr>
        </p:nvSpPr>
        <p:spPr/>
        <p:txBody>
          <a:bodyPr/>
          <a:lstStyle/>
          <a:p>
            <a:r>
              <a:rPr lang="et-EE" dirty="0"/>
              <a:t>Harud</a:t>
            </a:r>
            <a:endParaRPr lang="en-US" dirty="0"/>
          </a:p>
        </p:txBody>
      </p:sp>
      <p:pic>
        <p:nvPicPr>
          <p:cNvPr id="5" name="Picture 4">
            <a:extLst>
              <a:ext uri="{FF2B5EF4-FFF2-40B4-BE49-F238E27FC236}">
                <a16:creationId xmlns:a16="http://schemas.microsoft.com/office/drawing/2014/main" id="{89046B36-D7E8-4F9B-946A-F3B499930C57}"/>
              </a:ext>
            </a:extLst>
          </p:cNvPr>
          <p:cNvPicPr>
            <a:picLocks noChangeAspect="1"/>
          </p:cNvPicPr>
          <p:nvPr/>
        </p:nvPicPr>
        <p:blipFill>
          <a:blip r:embed="rId2"/>
          <a:stretch>
            <a:fillRect/>
          </a:stretch>
        </p:blipFill>
        <p:spPr>
          <a:xfrm>
            <a:off x="663481" y="2420887"/>
            <a:ext cx="7563059" cy="2279279"/>
          </a:xfrm>
          <a:prstGeom prst="rect">
            <a:avLst/>
          </a:prstGeom>
        </p:spPr>
      </p:pic>
    </p:spTree>
    <p:extLst>
      <p:ext uri="{BB962C8B-B14F-4D97-AF65-F5344CB8AC3E}">
        <p14:creationId xmlns:p14="http://schemas.microsoft.com/office/powerpoint/2010/main" val="1033517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BB594-4B93-49AF-99F5-7AA8D8E404EF}"/>
              </a:ext>
            </a:extLst>
          </p:cNvPr>
          <p:cNvSpPr>
            <a:spLocks noGrp="1"/>
          </p:cNvSpPr>
          <p:nvPr>
            <p:ph type="title"/>
          </p:nvPr>
        </p:nvSpPr>
        <p:spPr/>
        <p:txBody>
          <a:bodyPr/>
          <a:lstStyle/>
          <a:p>
            <a:r>
              <a:rPr lang="et-EE" dirty="0" err="1"/>
              <a:t>Git</a:t>
            </a:r>
            <a:endParaRPr lang="en-US" dirty="0"/>
          </a:p>
        </p:txBody>
      </p:sp>
      <p:sp>
        <p:nvSpPr>
          <p:cNvPr id="4" name="Content Placeholder 3">
            <a:extLst>
              <a:ext uri="{FF2B5EF4-FFF2-40B4-BE49-F238E27FC236}">
                <a16:creationId xmlns:a16="http://schemas.microsoft.com/office/drawing/2014/main" id="{289AE7A5-3905-45DB-9979-235490BED00D}"/>
              </a:ext>
            </a:extLst>
          </p:cNvPr>
          <p:cNvSpPr>
            <a:spLocks noGrp="1"/>
          </p:cNvSpPr>
          <p:nvPr>
            <p:ph idx="1"/>
          </p:nvPr>
        </p:nvSpPr>
        <p:spPr/>
        <p:txBody>
          <a:bodyPr>
            <a:normAutofit lnSpcReduction="10000"/>
          </a:bodyPr>
          <a:lstStyle/>
          <a:p>
            <a:pPr marL="514350" indent="-514350">
              <a:buAutoNum type="arabicParenR"/>
            </a:pPr>
            <a:r>
              <a:rPr lang="et-EE" dirty="0"/>
              <a:t>Loo uus haru ja mine sinna harusse</a:t>
            </a:r>
          </a:p>
          <a:p>
            <a:pPr marL="514350" indent="-514350">
              <a:buAutoNum type="arabicParenR"/>
            </a:pPr>
            <a:r>
              <a:rPr lang="et-EE" dirty="0"/>
              <a:t>Muuda test.txt sisu väikeste tähtedega</a:t>
            </a:r>
          </a:p>
          <a:p>
            <a:pPr marL="514350" indent="-514350">
              <a:buAutoNum type="arabicParenR"/>
            </a:pPr>
            <a:r>
              <a:rPr lang="et-EE" dirty="0"/>
              <a:t>Tee </a:t>
            </a:r>
            <a:r>
              <a:rPr lang="et-EE" dirty="0" err="1"/>
              <a:t>add</a:t>
            </a:r>
            <a:r>
              <a:rPr lang="et-EE" dirty="0"/>
              <a:t> ja </a:t>
            </a:r>
            <a:r>
              <a:rPr lang="et-EE" dirty="0" err="1"/>
              <a:t>commit</a:t>
            </a:r>
            <a:endParaRPr lang="et-EE" dirty="0"/>
          </a:p>
          <a:p>
            <a:pPr marL="514350" indent="-514350">
              <a:buAutoNum type="arabicParenR"/>
            </a:pPr>
            <a:r>
              <a:rPr lang="et-EE" dirty="0"/>
              <a:t>Mine tagasi </a:t>
            </a:r>
            <a:r>
              <a:rPr lang="et-EE" dirty="0" err="1"/>
              <a:t>master</a:t>
            </a:r>
            <a:r>
              <a:rPr lang="et-EE" dirty="0"/>
              <a:t> harusse</a:t>
            </a:r>
          </a:p>
          <a:p>
            <a:pPr marL="514350" indent="-514350">
              <a:buAutoNum type="arabicParenR"/>
            </a:pPr>
            <a:r>
              <a:rPr lang="et-EE" dirty="0"/>
              <a:t>Tee masteri failis test.txt ning lisa sinna </a:t>
            </a:r>
            <a:r>
              <a:rPr lang="et-EE"/>
              <a:t>mõned numbrid</a:t>
            </a:r>
            <a:endParaRPr lang="et-EE" dirty="0"/>
          </a:p>
          <a:p>
            <a:pPr marL="514350" indent="-514350">
              <a:buAutoNum type="arabicParenR"/>
            </a:pPr>
            <a:r>
              <a:rPr lang="et-EE" dirty="0" err="1"/>
              <a:t>Merge</a:t>
            </a:r>
            <a:r>
              <a:rPr lang="et-EE" dirty="0"/>
              <a:t> uus haru masterisse, vaata mis juhtub</a:t>
            </a:r>
          </a:p>
          <a:p>
            <a:pPr marL="514350" indent="-514350">
              <a:buAutoNum type="arabicParenR"/>
            </a:pPr>
            <a:r>
              <a:rPr lang="et-EE" dirty="0"/>
              <a:t>Ava sama fail </a:t>
            </a:r>
            <a:r>
              <a:rPr lang="et-EE" dirty="0" err="1"/>
              <a:t>intellij</a:t>
            </a:r>
            <a:endParaRPr lang="et-EE" dirty="0"/>
          </a:p>
          <a:p>
            <a:pPr marL="514350" indent="-514350">
              <a:buAutoNum type="arabicParenR"/>
            </a:pPr>
            <a:endParaRPr lang="et-EE" dirty="0"/>
          </a:p>
        </p:txBody>
      </p:sp>
    </p:spTree>
    <p:extLst>
      <p:ext uri="{BB962C8B-B14F-4D97-AF65-F5344CB8AC3E}">
        <p14:creationId xmlns:p14="http://schemas.microsoft.com/office/powerpoint/2010/main" val="164497389"/>
      </p:ext>
    </p:extLst>
  </p:cSld>
  <p:clrMapOvr>
    <a:masterClrMapping/>
  </p:clrMapOvr>
</p:sld>
</file>

<file path=ppt/theme/theme1.xml><?xml version="1.0" encoding="utf-8"?>
<a:theme xmlns:a="http://schemas.openxmlformats.org/drawingml/2006/main" name="Office'i kujundu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BCS_pohi</Template>
  <TotalTime>22855</TotalTime>
  <Words>238</Words>
  <Application>Microsoft Office PowerPoint</Application>
  <PresentationFormat>On-screen Show (4:3)</PresentationFormat>
  <Paragraphs>46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Arial</vt:lpstr>
      <vt:lpstr>Calibri</vt:lpstr>
      <vt:lpstr>Office'i kujundus</vt:lpstr>
      <vt:lpstr>Java arendaja õhtuõpe</vt:lpstr>
      <vt:lpstr>Git</vt:lpstr>
      <vt:lpstr>Installi GIT</vt:lpstr>
      <vt:lpstr>Git</vt:lpstr>
      <vt:lpstr>Git</vt:lpstr>
      <vt:lpstr>Git staging area</vt:lpstr>
      <vt:lpstr>Git</vt:lpstr>
      <vt:lpstr>Harud</vt:lpstr>
      <vt:lpstr>Git</vt:lpstr>
      <vt:lpstr>Git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PowerPointi esitlus</dc:title>
  <dc:creator>Kersti Laidvee</dc:creator>
  <cp:lastModifiedBy>Siim Rebane</cp:lastModifiedBy>
  <cp:revision>218</cp:revision>
  <dcterms:created xsi:type="dcterms:W3CDTF">2016-08-12T10:54:44Z</dcterms:created>
  <dcterms:modified xsi:type="dcterms:W3CDTF">2020-11-04T18:01:02Z</dcterms:modified>
</cp:coreProperties>
</file>