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1" r:id="rId3"/>
    <p:sldId id="335" r:id="rId4"/>
    <p:sldId id="336" r:id="rId5"/>
    <p:sldId id="339" r:id="rId6"/>
    <p:sldId id="341" r:id="rId7"/>
    <p:sldId id="343" r:id="rId8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DTO –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transfer</a:t>
            </a:r>
            <a:r>
              <a:rPr lang="et-EE" dirty="0"/>
              <a:t> </a:t>
            </a:r>
            <a:r>
              <a:rPr lang="et-EE" dirty="0" err="1"/>
              <a:t>object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Used</a:t>
            </a:r>
            <a:r>
              <a:rPr lang="et-EE" dirty="0"/>
              <a:t> </a:t>
            </a:r>
            <a:r>
              <a:rPr lang="et-EE" dirty="0" err="1"/>
              <a:t>only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storing</a:t>
            </a:r>
            <a:r>
              <a:rPr lang="et-EE" dirty="0"/>
              <a:t> and </a:t>
            </a:r>
            <a:r>
              <a:rPr lang="et-EE" dirty="0" err="1"/>
              <a:t>retrieving</a:t>
            </a:r>
            <a:r>
              <a:rPr lang="et-EE" dirty="0"/>
              <a:t> </a:t>
            </a:r>
            <a:r>
              <a:rPr lang="et-EE" dirty="0" err="1"/>
              <a:t>data</a:t>
            </a:r>
            <a:endParaRPr lang="et-EE" dirty="0"/>
          </a:p>
          <a:p>
            <a:r>
              <a:rPr lang="et-EE" dirty="0"/>
              <a:t>All </a:t>
            </a:r>
            <a:r>
              <a:rPr lang="et-EE" dirty="0" err="1"/>
              <a:t>fields</a:t>
            </a:r>
            <a:r>
              <a:rPr lang="et-EE" dirty="0"/>
              <a:t> </a:t>
            </a:r>
            <a:r>
              <a:rPr lang="et-EE" dirty="0" err="1"/>
              <a:t>should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private</a:t>
            </a:r>
            <a:endParaRPr lang="et-EE" dirty="0"/>
          </a:p>
          <a:p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geter</a:t>
            </a:r>
            <a:r>
              <a:rPr lang="et-EE" dirty="0"/>
              <a:t> and </a:t>
            </a:r>
            <a:r>
              <a:rPr lang="et-EE" dirty="0" err="1"/>
              <a:t>seter</a:t>
            </a:r>
            <a:r>
              <a:rPr lang="et-EE" dirty="0"/>
              <a:t> </a:t>
            </a:r>
            <a:r>
              <a:rPr lang="et-EE" dirty="0" err="1"/>
              <a:t>functions</a:t>
            </a:r>
            <a:endParaRPr lang="et-E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1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Sample</a:t>
            </a:r>
            <a:r>
              <a:rPr lang="et-EE" dirty="0"/>
              <a:t> DTO </a:t>
            </a:r>
            <a:r>
              <a:rPr lang="et-EE" dirty="0" err="1"/>
              <a:t>object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SampleResult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n-US" dirty="0"/>
              <a:t>private String status;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n-US" dirty="0"/>
              <a:t>public String </a:t>
            </a:r>
            <a:r>
              <a:rPr lang="en-US" dirty="0" err="1"/>
              <a:t>getStatus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t-EE" dirty="0"/>
              <a:t>    </a:t>
            </a:r>
            <a:r>
              <a:rPr lang="en-US" dirty="0"/>
              <a:t>return status;</a:t>
            </a:r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n-US" dirty="0"/>
              <a:t>public void </a:t>
            </a:r>
            <a:r>
              <a:rPr lang="en-US" dirty="0" err="1"/>
              <a:t>setStatus</a:t>
            </a:r>
            <a:r>
              <a:rPr lang="en-US" dirty="0"/>
              <a:t>(String status) {</a:t>
            </a:r>
          </a:p>
          <a:p>
            <a:pPr marL="0" indent="0">
              <a:buNone/>
            </a:pPr>
            <a:r>
              <a:rPr lang="et-EE" dirty="0"/>
              <a:t>        </a:t>
            </a:r>
            <a:r>
              <a:rPr lang="en-US" dirty="0" err="1"/>
              <a:t>this.status</a:t>
            </a:r>
            <a:r>
              <a:rPr lang="en-US" dirty="0"/>
              <a:t> = status;</a:t>
            </a:r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D4150-8181-4A67-BFD2-457F99234F8F}"/>
              </a:ext>
            </a:extLst>
          </p:cNvPr>
          <p:cNvSpPr/>
          <p:nvPr/>
        </p:nvSpPr>
        <p:spPr>
          <a:xfrm>
            <a:off x="5198886" y="2540421"/>
            <a:ext cx="34735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Private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(</a:t>
            </a:r>
            <a:r>
              <a:rPr lang="et-EE" dirty="0" err="1"/>
              <a:t>can’t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accessed</a:t>
            </a:r>
            <a:r>
              <a:rPr lang="et-EE" dirty="0"/>
              <a:t> </a:t>
            </a:r>
            <a:r>
              <a:rPr lang="et-EE" dirty="0" err="1"/>
              <a:t>outside</a:t>
            </a:r>
            <a:r>
              <a:rPr lang="et-EE" dirty="0"/>
              <a:t>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5263D-3802-4CCD-9BFA-D09A392EA7F5}"/>
              </a:ext>
            </a:extLst>
          </p:cNvPr>
          <p:cNvSpPr/>
          <p:nvPr/>
        </p:nvSpPr>
        <p:spPr>
          <a:xfrm>
            <a:off x="5198886" y="3573016"/>
            <a:ext cx="34735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Get</a:t>
            </a:r>
            <a:r>
              <a:rPr lang="et-EE" dirty="0"/>
              <a:t> </a:t>
            </a:r>
            <a:r>
              <a:rPr lang="et-EE" dirty="0" err="1"/>
              <a:t>function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(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accessed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everywhere</a:t>
            </a:r>
            <a:r>
              <a:rPr lang="et-EE" dirty="0"/>
              <a:t>).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gives</a:t>
            </a: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access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status</a:t>
            </a:r>
            <a:r>
              <a:rPr lang="et-EE" dirty="0"/>
              <a:t> </a:t>
            </a:r>
            <a:r>
              <a:rPr lang="et-EE" dirty="0" err="1"/>
              <a:t>variable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F15EB-76E4-44D1-AFFF-7364E3F0FF44}"/>
              </a:ext>
            </a:extLst>
          </p:cNvPr>
          <p:cNvSpPr/>
          <p:nvPr/>
        </p:nvSpPr>
        <p:spPr>
          <a:xfrm>
            <a:off x="5198886" y="4906751"/>
            <a:ext cx="34735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Set</a:t>
            </a:r>
            <a:r>
              <a:rPr lang="et-EE" dirty="0"/>
              <a:t> </a:t>
            </a:r>
            <a:r>
              <a:rPr lang="et-EE" dirty="0" err="1"/>
              <a:t>function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(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accessed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everywhere</a:t>
            </a:r>
            <a:r>
              <a:rPr lang="et-EE" dirty="0"/>
              <a:t>).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allowes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change</a:t>
            </a:r>
            <a:r>
              <a:rPr lang="et-EE" dirty="0"/>
              <a:t>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anywhere</a:t>
            </a:r>
            <a:r>
              <a:rPr lang="et-E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5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Make</a:t>
            </a:r>
            <a:r>
              <a:rPr lang="et-EE" dirty="0"/>
              <a:t> a </a:t>
            </a:r>
            <a:r>
              <a:rPr lang="et-EE" dirty="0" err="1"/>
              <a:t>dto</a:t>
            </a:r>
            <a:r>
              <a:rPr lang="et-EE" dirty="0"/>
              <a:t> </a:t>
            </a:r>
            <a:r>
              <a:rPr lang="et-EE" dirty="0" err="1"/>
              <a:t>object</a:t>
            </a:r>
            <a:r>
              <a:rPr lang="et-EE" dirty="0"/>
              <a:t> </a:t>
            </a:r>
            <a:r>
              <a:rPr lang="et-EE" dirty="0" err="1"/>
              <a:t>returning</a:t>
            </a:r>
            <a:r>
              <a:rPr lang="et-EE" dirty="0"/>
              <a:t> </a:t>
            </a:r>
            <a:r>
              <a:rPr lang="et-EE" dirty="0" err="1"/>
              <a:t>fileds</a:t>
            </a:r>
            <a:r>
              <a:rPr lang="et-EE" dirty="0"/>
              <a:t> </a:t>
            </a:r>
            <a:r>
              <a:rPr lang="et-EE" dirty="0" err="1"/>
              <a:t>name</a:t>
            </a:r>
            <a:r>
              <a:rPr lang="et-EE" dirty="0"/>
              <a:t>, </a:t>
            </a:r>
            <a:r>
              <a:rPr lang="et-EE" dirty="0" err="1"/>
              <a:t>address</a:t>
            </a:r>
            <a:endParaRPr lang="et-EE" dirty="0"/>
          </a:p>
          <a:p>
            <a:r>
              <a:rPr lang="et-EE" dirty="0" err="1"/>
              <a:t>Use</a:t>
            </a:r>
            <a:r>
              <a:rPr lang="et-EE" dirty="0"/>
              <a:t> alt + </a:t>
            </a:r>
            <a:r>
              <a:rPr lang="et-EE" dirty="0" err="1"/>
              <a:t>insert</a:t>
            </a:r>
            <a:r>
              <a:rPr lang="et-EE" dirty="0"/>
              <a:t> </a:t>
            </a:r>
            <a:r>
              <a:rPr lang="et-EE" dirty="0" err="1"/>
              <a:t>shortcut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generate</a:t>
            </a:r>
            <a:r>
              <a:rPr lang="et-EE" dirty="0"/>
              <a:t> </a:t>
            </a:r>
            <a:r>
              <a:rPr lang="et-EE" dirty="0" err="1"/>
              <a:t>get</a:t>
            </a:r>
            <a:r>
              <a:rPr lang="et-EE" dirty="0"/>
              <a:t> and </a:t>
            </a:r>
            <a:r>
              <a:rPr lang="et-EE" dirty="0" err="1"/>
              <a:t>set</a:t>
            </a:r>
            <a:r>
              <a:rPr lang="et-EE" dirty="0"/>
              <a:t> </a:t>
            </a:r>
            <a:r>
              <a:rPr lang="et-EE" dirty="0" err="1"/>
              <a:t>functions</a:t>
            </a:r>
            <a:endParaRPr lang="et-EE" dirty="0"/>
          </a:p>
          <a:p>
            <a:r>
              <a:rPr lang="et-EE" dirty="0" err="1"/>
              <a:t>Return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instance</a:t>
            </a:r>
            <a:r>
              <a:rPr lang="et-EE" dirty="0"/>
              <a:t> of DTO and </a:t>
            </a:r>
            <a:r>
              <a:rPr lang="et-EE" dirty="0" err="1"/>
              <a:t>check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result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1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HTTP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http://www.test.com:8080/employees/5?tag=boring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0DD6FA-B05D-47CF-BD57-A19E1A9806FE}"/>
              </a:ext>
            </a:extLst>
          </p:cNvPr>
          <p:cNvSpPr/>
          <p:nvPr/>
        </p:nvSpPr>
        <p:spPr>
          <a:xfrm>
            <a:off x="285241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Protocol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64146-20D5-4280-9D0C-FB1C8B0C5EB7}"/>
              </a:ext>
            </a:extLst>
          </p:cNvPr>
          <p:cNvSpPr/>
          <p:nvPr/>
        </p:nvSpPr>
        <p:spPr>
          <a:xfrm>
            <a:off x="2043138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Host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73871-7366-4DEC-92D1-2A08501B8F4C}"/>
              </a:ext>
            </a:extLst>
          </p:cNvPr>
          <p:cNvSpPr/>
          <p:nvPr/>
        </p:nvSpPr>
        <p:spPr>
          <a:xfrm>
            <a:off x="341987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Port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122264F-E15F-47C4-ABE0-260EA8500743}"/>
              </a:ext>
            </a:extLst>
          </p:cNvPr>
          <p:cNvSpPr/>
          <p:nvPr/>
        </p:nvSpPr>
        <p:spPr>
          <a:xfrm rot="16200000">
            <a:off x="531584" y="2758700"/>
            <a:ext cx="576064" cy="681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C9C56E0-3CC0-4101-A4F8-7302835914DD}"/>
              </a:ext>
            </a:extLst>
          </p:cNvPr>
          <p:cNvSpPr/>
          <p:nvPr/>
        </p:nvSpPr>
        <p:spPr>
          <a:xfrm rot="16200000">
            <a:off x="2267746" y="2089772"/>
            <a:ext cx="576064" cy="2016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291C1ED-D199-496B-A682-0D70C9D02F8A}"/>
              </a:ext>
            </a:extLst>
          </p:cNvPr>
          <p:cNvSpPr/>
          <p:nvPr/>
        </p:nvSpPr>
        <p:spPr>
          <a:xfrm rot="16200000">
            <a:off x="3750266" y="2784406"/>
            <a:ext cx="576064" cy="626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76B12A5-4BC4-48BA-95BD-EE16AD5DA8BE}"/>
              </a:ext>
            </a:extLst>
          </p:cNvPr>
          <p:cNvSpPr/>
          <p:nvPr/>
        </p:nvSpPr>
        <p:spPr>
          <a:xfrm rot="16200000">
            <a:off x="5156648" y="2102438"/>
            <a:ext cx="576064" cy="1999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A4E935-1FD1-48A0-9F49-354B9BEB0DE1}"/>
              </a:ext>
            </a:extLst>
          </p:cNvPr>
          <p:cNvSpPr/>
          <p:nvPr/>
        </p:nvSpPr>
        <p:spPr>
          <a:xfrm>
            <a:off x="4829556" y="3470245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03E9C83-1DEA-4AEC-AD82-1717958A9549}"/>
              </a:ext>
            </a:extLst>
          </p:cNvPr>
          <p:cNvSpPr/>
          <p:nvPr/>
        </p:nvSpPr>
        <p:spPr>
          <a:xfrm rot="16200000">
            <a:off x="7102840" y="2316353"/>
            <a:ext cx="576064" cy="1563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D4F50-06E7-4858-9163-0206FEDCCB0E}"/>
              </a:ext>
            </a:extLst>
          </p:cNvPr>
          <p:cNvSpPr/>
          <p:nvPr/>
        </p:nvSpPr>
        <p:spPr>
          <a:xfrm>
            <a:off x="687823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@</a:t>
            </a:r>
            <a:r>
              <a:rPr lang="et-EE" dirty="0" err="1"/>
              <a:t>Annotations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RequestMapping</a:t>
            </a:r>
            <a:r>
              <a:rPr lang="et-EE" dirty="0"/>
              <a:t>(„</a:t>
            </a:r>
            <a:r>
              <a:rPr lang="et-EE" dirty="0" err="1"/>
              <a:t>company</a:t>
            </a:r>
            <a:r>
              <a:rPr lang="et-EE" dirty="0"/>
              <a:t>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GetMapping</a:t>
            </a:r>
            <a:r>
              <a:rPr lang="et-EE" dirty="0"/>
              <a:t>(„/</a:t>
            </a:r>
            <a:r>
              <a:rPr lang="et-EE" dirty="0" err="1"/>
              <a:t>employee</a:t>
            </a:r>
            <a:r>
              <a:rPr lang="et-EE" dirty="0"/>
              <a:t>/{id}“)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PathVariable</a:t>
            </a:r>
            <a:r>
              <a:rPr lang="et-EE" dirty="0"/>
              <a:t>(„id“)</a:t>
            </a:r>
          </a:p>
          <a:p>
            <a:pPr marL="0" indent="0">
              <a:buNone/>
            </a:pPr>
            <a:r>
              <a:rPr lang="et-EE" dirty="0"/>
              <a:t>@RequestParam(„testId“)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761B3-222A-41BC-BA07-FF2C42F604D8}"/>
              </a:ext>
            </a:extLst>
          </p:cNvPr>
          <p:cNvSpPr/>
          <p:nvPr/>
        </p:nvSpPr>
        <p:spPr>
          <a:xfrm>
            <a:off x="5475556" y="2462668"/>
            <a:ext cx="25202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Defines</a:t>
            </a:r>
            <a:r>
              <a:rPr lang="et-EE" dirty="0"/>
              <a:t> </a:t>
            </a:r>
            <a:r>
              <a:rPr lang="et-EE" dirty="0" err="1"/>
              <a:t>first</a:t>
            </a:r>
            <a:r>
              <a:rPr lang="et-EE" dirty="0"/>
              <a:t> part of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AF88F-335D-44F7-AA79-D3BA32001358}"/>
              </a:ext>
            </a:extLst>
          </p:cNvPr>
          <p:cNvSpPr/>
          <p:nvPr/>
        </p:nvSpPr>
        <p:spPr>
          <a:xfrm>
            <a:off x="5436096" y="2973156"/>
            <a:ext cx="25202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Defines</a:t>
            </a:r>
            <a:r>
              <a:rPr lang="et-EE" dirty="0"/>
              <a:t> </a:t>
            </a:r>
            <a:r>
              <a:rPr lang="et-EE" dirty="0" err="1"/>
              <a:t>lat</a:t>
            </a:r>
            <a:r>
              <a:rPr lang="et-EE" dirty="0"/>
              <a:t> part of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6566E-8D56-48EF-B6E9-872B15F36682}"/>
              </a:ext>
            </a:extLst>
          </p:cNvPr>
          <p:cNvSpPr/>
          <p:nvPr/>
        </p:nvSpPr>
        <p:spPr>
          <a:xfrm>
            <a:off x="3743908" y="3462750"/>
            <a:ext cx="31323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Variable</a:t>
            </a:r>
            <a:r>
              <a:rPr lang="et-EE" dirty="0"/>
              <a:t> id </a:t>
            </a:r>
            <a:r>
              <a:rPr lang="et-EE" dirty="0" err="1"/>
              <a:t>is</a:t>
            </a:r>
            <a:r>
              <a:rPr lang="et-EE" dirty="0"/>
              <a:t> read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2F128-6105-4B5C-A2BD-4B4BF8AABF5E}"/>
              </a:ext>
            </a:extLst>
          </p:cNvPr>
          <p:cNvSpPr/>
          <p:nvPr/>
        </p:nvSpPr>
        <p:spPr>
          <a:xfrm>
            <a:off x="4427984" y="4009891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testId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taken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query</a:t>
            </a:r>
            <a:r>
              <a:rPr lang="et-EE" dirty="0"/>
              <a:t> part of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et-EE" dirty="0"/>
              <a:t> (REST </a:t>
            </a:r>
            <a:r>
              <a:rPr lang="et-EE" dirty="0" err="1"/>
              <a:t>endpoint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2942E5-5662-4DD0-896A-98A284E1AB41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Create</a:t>
            </a:r>
            <a:r>
              <a:rPr lang="et-EE" dirty="0"/>
              <a:t> a DTO </a:t>
            </a:r>
            <a:r>
              <a:rPr lang="et-EE" dirty="0" err="1"/>
              <a:t>object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employees</a:t>
            </a:r>
            <a:endParaRPr lang="et-EE" dirty="0"/>
          </a:p>
          <a:p>
            <a:r>
              <a:rPr lang="et-EE" dirty="0" err="1"/>
              <a:t>Create</a:t>
            </a:r>
            <a:r>
              <a:rPr lang="et-EE" dirty="0"/>
              <a:t> a 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of List of </a:t>
            </a:r>
            <a:r>
              <a:rPr lang="et-EE" dirty="0" err="1"/>
              <a:t>employees</a:t>
            </a:r>
            <a:endParaRPr lang="et-EE" dirty="0"/>
          </a:p>
          <a:p>
            <a:pPr marL="0" indent="0">
              <a:buNone/>
            </a:pPr>
            <a:r>
              <a:rPr lang="et-EE" dirty="0" err="1"/>
              <a:t>Make</a:t>
            </a:r>
            <a:r>
              <a:rPr lang="et-EE" dirty="0"/>
              <a:t> 5 </a:t>
            </a:r>
            <a:r>
              <a:rPr lang="et-EE" dirty="0" err="1"/>
              <a:t>endpoints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empolyees</a:t>
            </a:r>
            <a:r>
              <a:rPr lang="et-EE" dirty="0"/>
              <a:t>   -  </a:t>
            </a:r>
            <a:r>
              <a:rPr lang="et-EE" dirty="0" err="1"/>
              <a:t>returs</a:t>
            </a:r>
            <a:r>
              <a:rPr lang="et-EE" dirty="0"/>
              <a:t> </a:t>
            </a:r>
            <a:r>
              <a:rPr lang="et-EE" dirty="0" err="1"/>
              <a:t>out</a:t>
            </a:r>
            <a:r>
              <a:rPr lang="et-EE" dirty="0"/>
              <a:t> all </a:t>
            </a:r>
            <a:r>
              <a:rPr lang="et-EE" dirty="0" err="1"/>
              <a:t>employees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/{id}  - </a:t>
            </a:r>
            <a:r>
              <a:rPr lang="et-EE" dirty="0" err="1"/>
              <a:t>returns</a:t>
            </a:r>
            <a:r>
              <a:rPr lang="et-EE" dirty="0"/>
              <a:t> </a:t>
            </a:r>
            <a:r>
              <a:rPr lang="et-EE" dirty="0" err="1"/>
              <a:t>employee</a:t>
            </a:r>
            <a:r>
              <a:rPr lang="et-EE" dirty="0"/>
              <a:t> by id</a:t>
            </a:r>
          </a:p>
          <a:p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/</a:t>
            </a:r>
            <a:r>
              <a:rPr lang="et-EE" dirty="0" err="1"/>
              <a:t>update</a:t>
            </a:r>
            <a:r>
              <a:rPr lang="et-EE" dirty="0"/>
              <a:t>/{id} – </a:t>
            </a:r>
            <a:r>
              <a:rPr lang="et-EE" dirty="0" err="1"/>
              <a:t>updateds</a:t>
            </a:r>
            <a:r>
              <a:rPr lang="et-EE" dirty="0"/>
              <a:t> </a:t>
            </a:r>
            <a:r>
              <a:rPr lang="et-EE" dirty="0" err="1"/>
              <a:t>employee</a:t>
            </a:r>
            <a:r>
              <a:rPr lang="et-EE" dirty="0"/>
              <a:t> </a:t>
            </a:r>
            <a:r>
              <a:rPr lang="et-EE" dirty="0" err="1"/>
              <a:t>data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/</a:t>
            </a:r>
            <a:r>
              <a:rPr lang="et-EE" dirty="0" err="1"/>
              <a:t>add</a:t>
            </a:r>
            <a:r>
              <a:rPr lang="et-EE" dirty="0"/>
              <a:t> – </a:t>
            </a:r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employee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list</a:t>
            </a:r>
          </a:p>
          <a:p>
            <a:r>
              <a:rPr lang="et-EE" dirty="0"/>
              <a:t>/</a:t>
            </a:r>
            <a:r>
              <a:rPr lang="et-EE" dirty="0" err="1"/>
              <a:t>employee</a:t>
            </a:r>
            <a:r>
              <a:rPr lang="et-EE" dirty="0"/>
              <a:t>/</a:t>
            </a:r>
            <a:r>
              <a:rPr lang="et-EE" dirty="0" err="1"/>
              <a:t>delete</a:t>
            </a:r>
            <a:r>
              <a:rPr lang="et-EE" dirty="0"/>
              <a:t>/{id} – </a:t>
            </a:r>
            <a:r>
              <a:rPr lang="et-EE" dirty="0" err="1"/>
              <a:t>deletes</a:t>
            </a:r>
            <a:r>
              <a:rPr lang="et-EE" dirty="0"/>
              <a:t> </a:t>
            </a:r>
            <a:r>
              <a:rPr lang="et-EE" dirty="0" err="1"/>
              <a:t>employee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5448</TotalTime>
  <Words>294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Office'i kujundus</vt:lpstr>
      <vt:lpstr>Java arendaja õhtuõpe</vt:lpstr>
      <vt:lpstr>DTO – Data transfer object</vt:lpstr>
      <vt:lpstr>Sample DTO object</vt:lpstr>
      <vt:lpstr>Exercise</vt:lpstr>
      <vt:lpstr>HTTP</vt:lpstr>
      <vt:lpstr>@Annotations</vt:lpstr>
      <vt:lpstr>Exercise (REST endpoint)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114</cp:revision>
  <dcterms:created xsi:type="dcterms:W3CDTF">2016-08-12T10:54:44Z</dcterms:created>
  <dcterms:modified xsi:type="dcterms:W3CDTF">2020-11-11T17:19:31Z</dcterms:modified>
</cp:coreProperties>
</file>