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74" r:id="rId4"/>
    <p:sldId id="276" r:id="rId5"/>
    <p:sldId id="353" r:id="rId6"/>
    <p:sldId id="389" r:id="rId7"/>
    <p:sldId id="629" r:id="rId8"/>
    <p:sldId id="455" r:id="rId9"/>
    <p:sldId id="630" r:id="rId10"/>
    <p:sldId id="396" r:id="rId11"/>
    <p:sldId id="498" r:id="rId12"/>
    <p:sldId id="499" r:id="rId13"/>
    <p:sldId id="500" r:id="rId14"/>
    <p:sldId id="501" r:id="rId15"/>
    <p:sldId id="503" r:id="rId16"/>
    <p:sldId id="493" r:id="rId17"/>
    <p:sldId id="584" r:id="rId18"/>
    <p:sldId id="585" r:id="rId19"/>
    <p:sldId id="586" r:id="rId20"/>
    <p:sldId id="626" r:id="rId21"/>
    <p:sldId id="628" r:id="rId22"/>
    <p:sldId id="625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9" r:id="rId35"/>
    <p:sldId id="600" r:id="rId36"/>
    <p:sldId id="601" r:id="rId37"/>
    <p:sldId id="602" r:id="rId38"/>
    <p:sldId id="614" r:id="rId39"/>
    <p:sldId id="607" r:id="rId40"/>
    <p:sldId id="610" r:id="rId41"/>
    <p:sldId id="61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2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21.9.2022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61827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61827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19.png"/><Relationship Id="rId9" Type="http://schemas.openxmlformats.org/officeDocument/2006/relationships/hyperlink" Target="https://softuni.foundat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r>
              <a:rPr lang="en-US" noProof="1"/>
              <a:t> </a:t>
            </a:r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Index/2399#5" TargetMode="Externa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 noEditPoints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 noEditPoints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1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1" name="Text Placeholder 6"/>
          <p:cNvSpPr txBox="1"/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itchFamily="49" charset="0" panose="020B0609020204030204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6000" y="1853651"/>
            <a:ext cx="4680000" cy="2110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66000" y="1808221"/>
            <a:ext cx="4778517" cy="2200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66000" y="4650091"/>
            <a:ext cx="4778517" cy="208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Right 1"/>
          <p:cNvSpPr/>
          <p:nvPr/>
        </p:nvSpPr>
        <p:spPr bwMode="auto">
          <a:xfrm>
            <a:off x="5502483" y="2755484"/>
            <a:ext cx="495000" cy="3064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Down 2"/>
          <p:cNvSpPr/>
          <p:nvPr/>
        </p:nvSpPr>
        <p:spPr bwMode="auto">
          <a:xfrm>
            <a:off x="8715552" y="4155139"/>
            <a:ext cx="225000" cy="34772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hello() {</a:t>
            </a: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hello();</a:t>
            </a:r>
            <a:endParaRPr lang="en-US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</a:t>
            </a:r>
            <a:r>
              <a:rPr lang="en-US" dirty="0"/>
              <a:t>: </a:t>
            </a:r>
          </a:p>
          <a:p>
            <a:pPr lvl="1"/>
            <a:r>
              <a:rPr lang="en-GB" b="1" dirty="0"/>
              <a:t>Ctrl</a:t>
            </a:r>
            <a:r>
              <a:rPr lang="en-US" b="1" dirty="0"/>
              <a:t> + F5</a:t>
            </a:r>
          </a:p>
          <a:p>
            <a:pPr lvl="1"/>
            <a:r>
              <a:rPr lang="en-GB" b="1" dirty="0"/>
              <a:t>Debug </a:t>
            </a:r>
            <a:r>
              <a:rPr lang="en-US" b="1" dirty="0">
                <a:sym typeface="Wingdings" pitchFamily="2" charset="2" panose="05000000000000000000"/>
              </a:rPr>
              <a:t></a:t>
            </a:r>
            <a:r>
              <a:rPr lang="en-GB" b="1" dirty="0"/>
              <a:t> Start Without Debugging</a:t>
            </a:r>
            <a:endParaRPr lang="en-US" b="1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1000" y="4716947"/>
            <a:ext cx="8382882" cy="179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5210" y="1899000"/>
            <a:ext cx="7407141" cy="192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b="1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bg-BG" sz="4400" b="1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itchFamily="49" charset="0" panose="020B0609020204030204"/>
              </a:rPr>
              <a:t>function numsFrom1to10() {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    console.log(1);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    console.log(2);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    console.log(3);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    …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    console.log(10);</a:t>
            </a:r>
          </a:p>
          <a:p>
            <a:r>
              <a:rPr lang="en-US" sz="2800" b="1" dirty="0">
                <a:latin typeface="Consolas" pitchFamily="49" charset="0" panose="020B0609020204030204"/>
              </a:rPr>
              <a:t>}</a:t>
            </a:r>
          </a:p>
          <a:p>
            <a:br>
              <a:rPr lang="en-US" sz="2800" b="1" dirty="0">
                <a:latin typeface="Consolas" pitchFamily="49" charset="0" panose="020B0609020204030204"/>
              </a:rPr>
            </a:br>
            <a:r>
              <a:rPr lang="en-US" sz="2800" b="1" dirty="0">
                <a:latin typeface="Consolas" pitchFamily="49" charset="0" panose="020B0609020204030204"/>
              </a:rPr>
              <a:t>numsFrom1to10();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тип, име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 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10" grpId="0" animBg="1"/>
      <p:bldP spid="11" grpId="0" animBg="1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EditPoints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 panose="020B0609020204030204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itchFamily="49" charset="0" panose="020B0609020204030204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 panose="020B0609020204030204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 panose="020B0609020204030204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 panose="020B0609020204030204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 panose="020B0609020204030204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 panose="020B0609020204030204"/>
              </a:rPr>
              <a:t>…</a:t>
            </a:r>
          </a:p>
          <a:p>
            <a:pPr lvl="1"/>
            <a:r>
              <a:rPr lang="en-US" sz="3000" b="1" dirty="0">
                <a:latin typeface="Consolas" pitchFamily="49" charset="0" panose="020B0609020204030204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 panose="020B0609020204030204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 panose="020B0609020204030204"/>
              </a:rPr>
              <a:t>"</a:t>
            </a:r>
            <a:r>
              <a:rPr lang="bg-BG" sz="3000" b="1" dirty="0">
                <a:cs typeface="Consolas" pitchFamily="49" charset="0" panose="020B0609020204030204"/>
              </a:rPr>
              <a:t>Здрасти</a:t>
            </a:r>
            <a:r>
              <a:rPr lang="en-US" sz="3000" b="1" dirty="0">
                <a:cs typeface="Consolas" pitchFamily="49" charset="0" panose="020B0609020204030204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 panose="020B0609020204030204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 panose="020B0609020204030204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 panose="020B0609020204030204"/>
                <a:cs typeface="Consolas" pitchFamily="49" charset="0" panose="020B0609020204030204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 panose="020B0609020204030204"/>
              </a:rPr>
              <a:t> </a:t>
            </a:r>
            <a:r>
              <a:rPr lang="bg-BG" sz="3000" dirty="0">
                <a:cs typeface="Consolas" pitchFamily="49" charset="0" panose="020B0609020204030204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 panose="020B0609020204030204"/>
              </a:rPr>
            </a:br>
            <a:r>
              <a:rPr lang="bg-BG" sz="3000" dirty="0">
                <a:cs typeface="Consolas" pitchFamily="49" charset="0" panose="020B0609020204030204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itchFamily="49" charset="0" panose="020B0609020204030204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28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input</a:t>
            </a: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</a:t>
            </a: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,</a:t>
            </a: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,</a:t>
            </a: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]</a:t>
            </a:r>
            <a:r>
              <a:rPr lang="en-US" sz="2800" noProof="1"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input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,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,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]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//c</a:t>
            </a:r>
            <a:endParaRPr lang="en-US" sz="280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  let str = input[0];</a:t>
            </a:r>
            <a:endParaRPr lang="bg-BG" sz="3200" b="1" dirty="0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bg-BG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en-US" sz="32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 panose="020B0609020204030204"/>
                <a:cs typeface="Consolas" pitchFamily="49" charset="0" panose="020B0609020204030204"/>
              </a:rPr>
              <a:t>  let name = input[0];</a:t>
            </a:r>
          </a:p>
          <a:p>
            <a:r>
              <a:rPr lang="en-US" sz="2600" b="1" dirty="0">
                <a:latin typeface="Consolas" pitchFamily="49" charset="0" panose="020B0609020204030204"/>
                <a:cs typeface="Consolas" pitchFamily="49" charset="0" panose="020B0609020204030204"/>
              </a:rPr>
              <a:t>  console.log(name);</a:t>
            </a:r>
          </a:p>
          <a:p>
            <a:r>
              <a:rPr lang="en-US" sz="26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endParaRPr lang="en-US" sz="26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en-GB" sz="2600" b="1" dirty="0" err="1">
                <a:latin typeface="Consolas" pitchFamily="49" charset="0" panose="020B0609020204030204"/>
                <a:cs typeface="Consolas" pitchFamily="49" charset="0" panose="020B0609020204030204"/>
              </a:rPr>
              <a:t>readName</a:t>
            </a:r>
            <a:r>
              <a:rPr lang="en-GB" sz="2600" b="1" dirty="0">
                <a:latin typeface="Consolas" pitchFamily="49" charset="0" panose="020B0609020204030204"/>
                <a:cs typeface="Consolas" pitchFamily="49" charset="0" panose="020B0609020204030204"/>
              </a:rPr>
              <a:t>(['</a:t>
            </a:r>
            <a:r>
              <a:rPr lang="en-GB" sz="2600" b="1" dirty="0" err="1">
                <a:latin typeface="Consolas" pitchFamily="49" charset="0" panose="020B0609020204030204"/>
                <a:cs typeface="Consolas" pitchFamily="49" charset="0" panose="020B0609020204030204"/>
              </a:rPr>
              <a:t>SoftUni</a:t>
            </a:r>
            <a:r>
              <a:rPr lang="en-GB" sz="2600" b="1" dirty="0">
                <a:latin typeface="Consolas" pitchFamily="49" charset="0" panose="020B0609020204030204"/>
                <a:cs typeface="Consolas" pitchFamily="49" charset="0" panose="020B0609020204030204"/>
              </a:rPr>
              <a:t>']);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46000" y="4644000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/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 panose="020B0609020204030204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Number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(input[0]);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area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;  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area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Number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(input[0]);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bg-BG" sz="2800" b="1" dirty="0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Hello, &lt;name&gt;</a:t>
            </a:r>
            <a:r>
              <a:rPr lang="bg-BG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 noEditPoints="1"/>
          </p:cNvSpPr>
          <p:nvPr>
            <p:ph type="body" sz="quarter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 panose="020B0609020204030204"/>
                  <a:cs typeface="Consolas" pitchFamily="49" charset="0" panose="020B0609020204030204"/>
                </a:rPr>
                <a:t>Petar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 panose="020B0609020204030204"/>
                </a:rPr>
                <a:t>Hello, Petar!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 panose="020B0609020204030204"/>
                </a:rPr>
                <a:t>Viktor</a:t>
              </a:r>
            </a:p>
          </p:txBody>
        </p:sp>
        <p:sp>
          <p:nvSpPr>
            <p:cNvPr id="11" name="Right Arrow 17"/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 panose="020B0609020204030204"/>
                </a:rPr>
                <a:t>Hello, Viktor!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</a:t>
            </a:r>
            <a:r>
              <a:rPr lang="en-AS" sz="2800" dirty="0"/>
              <a:t>[</a:t>
            </a:r>
            <a:r>
              <a:rPr lang="en-US" sz="2800" dirty="0"/>
              <a:t>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</a:t>
            </a:r>
            <a:r>
              <a:rPr lang="en-AS" sz="2800" dirty="0"/>
              <a:t>]</a:t>
            </a:r>
            <a:r>
              <a:rPr lang="en-US" sz="2800" dirty="0"/>
              <a:t>);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firstName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lastName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a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ge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str</a:t>
            </a:r>
            <a:r>
              <a:rPr lang="bg-BG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= firstName + " " + lastName + " @ " + age</a:t>
            </a:r>
            <a:r>
              <a:rPr lang="bg-BG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console.log(str);  </a:t>
            </a:r>
            <a:endParaRPr lang="nn-NO" sz="24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a 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b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sum</a:t>
            </a:r>
            <a:r>
              <a:rPr lang="nn-NO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"The sum is: " + a + b</a:t>
            </a:r>
            <a:r>
              <a:rPr lang="bg-BG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console.log(sum); </a:t>
            </a:r>
            <a:endParaRPr lang="nn-NO" sz="24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 noEditPoint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itchFamily="49" charset="0" panose="020B0609020204030204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itchFamily="49" charset="0" panose="020B0609020204030204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sum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= a + b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r>
              <a:rPr lang="en-US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endParaRPr lang="nn-NO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subtract(input) 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a = Number(input[0]);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b = Number(input[1]);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let result = a - b;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console.log(result);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 panose="020B0609020204030204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 panose="020B0609020204030204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itchFamily="49" charset="0" panose="020B0609020204030204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itchFamily="49" charset="0" panose="020B0609020204030204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product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= a 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*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b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r>
              <a:rPr lang="en-US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endParaRPr lang="nn-NO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i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= a / 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4;</a:t>
            </a:r>
            <a:r>
              <a:rPr lang="en-US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     </a:t>
            </a:r>
            <a:r>
              <a:rPr lang="bg-BG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	</a:t>
            </a:r>
            <a:endParaRPr lang="en-US" sz="28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f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= parseInt(a / 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4.0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r>
              <a:rPr lang="en-US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bg-BG" sz="28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infinity = a / 0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8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sqrt = Math.sqrt(-1)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nn-NO" sz="28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onsolas" pitchFamily="49" charset="0" panose="020B0609020204030204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  <a:sym typeface="Wingdings" pitchFamily="2" charset="2" panose="05000000000000000000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  <a:sym typeface="Wingdings" pitchFamily="2" charset="2" panose="05000000000000000000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onsolas" pitchFamily="49" charset="0" panose="020B0609020204030204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  <a:sym typeface="Wingdings" pitchFamily="2" charset="2" panose="05000000000000000000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 panose="020B0609020204030204"/>
                <a:sym typeface="Wingdings" pitchFamily="2" charset="2" panose="05000000000000000000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 panose="020B0609020204030204"/>
              </a:rPr>
              <a:t>дробно деление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 panose="020B0609020204030204"/>
                <a:sym typeface="Wingdings" pitchFamily="2" charset="2" panose="05000000000000000000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 panose="020B0609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onsolas" pitchFamily="49" charset="0" panose="020B0609020204030204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  <a:sym typeface="Wingdings" pitchFamily="2" charset="2" panose="05000000000000000000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 panose="020B0609020204030204"/>
              </a:rPr>
              <a:t>NaN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 b = </a:t>
            </a:r>
            <a:r>
              <a:rPr lang="en-GB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2</a:t>
            </a:r>
            <a:endParaRPr lang="nn-NO" sz="32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product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= a 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%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b</a:t>
            </a:r>
            <a:r>
              <a:rPr lang="en-US" sz="3200" b="1" i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endParaRPr lang="nn-NO" sz="32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odd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= 3 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%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2</a:t>
            </a:r>
            <a:endParaRPr lang="en-US" sz="32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е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ven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= 4 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%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2</a:t>
            </a:r>
            <a:endParaRPr lang="en-US" sz="32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error = 3 </a:t>
            </a:r>
            <a:r>
              <a:rPr lang="bg-BG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%</a:t>
            </a:r>
            <a:r>
              <a:rPr lang="en-US" sz="3200" b="1" noProof="1">
                <a:latin typeface="Consolas" pitchFamily="49" charset="0" panose="020B0609020204030204"/>
                <a:cs typeface="Consolas" pitchFamily="49" charset="0" panose="020B0609020204030204"/>
              </a:rPr>
              <a:t> 0</a:t>
            </a:r>
            <a:endParaRPr lang="nn-NO" sz="32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 panose="020B0609020204030204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800" b="1" i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800" b="1" i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резултатът 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97684" y="1866507"/>
            <a:ext cx="3294288" cy="1835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/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itchFamily="49" charset="0" panose="020B0609020204030204"/>
                <a:cs typeface="Consolas" pitchFamily="49" charset="0" panose="020B0609020204030204"/>
              </a:rPr>
              <a:t>`</a:t>
            </a:r>
            <a:r>
              <a:rPr lang="bg-BG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$</a:t>
            </a:r>
            <a:r>
              <a:rPr lang="en-US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{arg1}</a:t>
            </a:r>
            <a:r>
              <a:rPr lang="en-US" sz="3200" dirty="0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${arg2}</a:t>
            </a:r>
            <a:r>
              <a:rPr lang="en-US" sz="3200" dirty="0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3200" b="1" dirty="0">
                <a:latin typeface="Consolas" pitchFamily="49" charset="0" panose="020B0609020204030204"/>
                <a:cs typeface="Consolas" pitchFamily="49" charset="0" panose="020B0609020204030204"/>
              </a:rPr>
              <a:t>${arg3}</a:t>
            </a:r>
            <a:r>
              <a:rPr lang="en-US" sz="3200" dirty="0">
                <a:latin typeface="Consolas" pitchFamily="49" charset="0" panose="020B0609020204030204"/>
                <a:cs typeface="Consolas" pitchFamily="49" charset="0" panose="020B0609020204030204"/>
              </a:rPr>
              <a:t> `</a:t>
            </a:r>
            <a:r>
              <a:rPr lang="bg-BG" sz="3200" dirty="0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endParaRPr lang="en-US" sz="3200" dirty="0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function greet(input) {</a:t>
            </a:r>
            <a:endParaRPr lang="bg-BG" sz="2800" b="1" dirty="0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r>
              <a:rPr lang="bg-BG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let name = input[0];</a:t>
            </a:r>
          </a:p>
          <a:p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`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${name}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`</a:t>
            </a:r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r>
              <a:rPr lang="bg-BG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} </a:t>
            </a:r>
            <a:endParaRPr lang="en-US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itchFamily="49" charset="0" panose="020B0609020204030204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itchFamily="49" charset="0" panose="020B0609020204030204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 panose="020B0609020204030204"/>
              </a:rPr>
              <a:t>You are &lt;firstName&gt; &lt;lastName&gt;, </a:t>
            </a:r>
            <a:br>
              <a:rPr lang="en-US" sz="2800" b="1" dirty="0">
                <a:latin typeface="Consolas" pitchFamily="49" charset="0" panose="020B0609020204030204"/>
              </a:rPr>
            </a:br>
            <a:r>
              <a:rPr lang="en-US" sz="2800" b="1" dirty="0">
                <a:latin typeface="Consolas" pitchFamily="49" charset="0" panose="020B0609020204030204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7" y="4824000"/>
            <a:ext cx="6006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 panose="020B0609020204030204"/>
              </a:rPr>
              <a:t>['Petar'</a:t>
            </a:r>
            <a:r>
              <a:rPr lang="bg-BG" sz="2400" b="1" noProof="1">
                <a:latin typeface="Consolas" pitchFamily="49" charset="0" panose="020B0609020204030204"/>
              </a:rPr>
              <a:t>,</a:t>
            </a:r>
            <a:r>
              <a:rPr lang="en-GB" sz="2400" b="1" noProof="1">
                <a:latin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Petrov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, 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24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, 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Sofia</a:t>
            </a:r>
            <a:r>
              <a:rPr lang="en-US" sz="2400" b="1" noProof="1">
                <a:latin typeface="Consolas" pitchFamily="49" charset="0" panose="020B0609020204030204"/>
              </a:rPr>
              <a:t>'</a:t>
            </a:r>
            <a:r>
              <a:rPr lang="en-GB" sz="2400" b="1" noProof="1">
                <a:latin typeface="Consolas" pitchFamily="49" charset="0" panose="020B0609020204030204"/>
              </a:rPr>
              <a:t>]</a:t>
            </a:r>
            <a:endParaRPr lang="en-US" sz="2400" b="1" noProof="1">
              <a:latin typeface="Consolas" pitchFamily="49" charset="0" panose="020B0609020204030204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 panose="020B0609020204030204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Вход</a:t>
            </a:r>
            <a:r>
              <a:rPr lang="en-US" sz="30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646" y="5528765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Изход</a:t>
            </a:r>
            <a:r>
              <a:rPr lang="en-US" sz="3000" b="1" dirty="0"/>
              <a:t>:</a:t>
            </a:r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 panose="020B0609020204030204"/>
              </a:rPr>
              <a:t>function </a:t>
            </a:r>
            <a:r>
              <a:rPr lang="en-US" sz="3000" b="1" dirty="0" err="1">
                <a:latin typeface="Consolas" pitchFamily="49" charset="0" panose="020B0609020204030204"/>
              </a:rPr>
              <a:t>personalInfo</a:t>
            </a:r>
            <a:r>
              <a:rPr lang="en-US" sz="3000" b="1" dirty="0">
                <a:latin typeface="Consolas" pitchFamily="49" charset="0" panose="020B0609020204030204"/>
              </a:rPr>
              <a:t>(input) {</a:t>
            </a:r>
          </a:p>
          <a:p>
            <a:r>
              <a:rPr lang="en-US" sz="3000" b="1" dirty="0">
                <a:latin typeface="Consolas" pitchFamily="49" charset="0" panose="020B0609020204030204"/>
              </a:rPr>
              <a:t>	let </a:t>
            </a:r>
            <a:r>
              <a:rPr lang="en-US" sz="3000" b="1" dirty="0" err="1">
                <a:latin typeface="Consolas" pitchFamily="49" charset="0" panose="020B0609020204030204"/>
              </a:rPr>
              <a:t>firstName</a:t>
            </a:r>
            <a:r>
              <a:rPr lang="en-US" sz="3000" b="1" dirty="0">
                <a:latin typeface="Consolas" pitchFamily="49" charset="0" panose="020B0609020204030204"/>
              </a:rPr>
              <a:t> = input[0];</a:t>
            </a:r>
          </a:p>
          <a:p>
            <a:r>
              <a:rPr lang="en-US" sz="3000" b="1" dirty="0">
                <a:latin typeface="Consolas" pitchFamily="49" charset="0" panose="020B0609020204030204"/>
              </a:rPr>
              <a:t>	let </a:t>
            </a:r>
            <a:r>
              <a:rPr lang="en-US" sz="3000" b="1" dirty="0" err="1">
                <a:latin typeface="Consolas" pitchFamily="49" charset="0" panose="020B0609020204030204"/>
              </a:rPr>
              <a:t>lastName</a:t>
            </a:r>
            <a:r>
              <a:rPr lang="en-US" sz="3000" b="1" dirty="0">
                <a:latin typeface="Consolas" pitchFamily="49" charset="0" panose="020B0609020204030204"/>
              </a:rPr>
              <a:t> = input[1];</a:t>
            </a:r>
          </a:p>
          <a:p>
            <a:r>
              <a:rPr lang="en-US" sz="3000" b="1" dirty="0">
                <a:latin typeface="Consolas" pitchFamily="49" charset="0" panose="020B0609020204030204"/>
              </a:rPr>
              <a:t>	let age = Number(input[2]);</a:t>
            </a:r>
          </a:p>
          <a:p>
            <a:r>
              <a:rPr lang="en-US" sz="3000" b="1" dirty="0">
                <a:latin typeface="Consolas" pitchFamily="49" charset="0" panose="020B0609020204030204"/>
              </a:rPr>
              <a:t>	let town = input[3];</a:t>
            </a:r>
            <a:endParaRPr lang="bg-BG" sz="3000" b="1" dirty="0">
              <a:latin typeface="Consolas" pitchFamily="49" charset="0" panose="020B0609020204030204"/>
            </a:endParaRPr>
          </a:p>
          <a:p>
            <a:r>
              <a:rPr lang="bg-BG" sz="3000" b="1" dirty="0">
                <a:latin typeface="Consolas" pitchFamily="49" charset="0" panose="020B0609020204030204"/>
              </a:rPr>
              <a:t>	</a:t>
            </a:r>
            <a:r>
              <a:rPr lang="en-US" sz="3000" b="1" dirty="0">
                <a:latin typeface="Consolas" pitchFamily="49" charset="0" panose="020B0609020204030204"/>
              </a:rPr>
              <a:t>console.log(`You are ${firstName} ${</a:t>
            </a:r>
            <a:r>
              <a:rPr lang="en-US" sz="3000" b="1" dirty="0" err="1">
                <a:latin typeface="Consolas" pitchFamily="49" charset="0" panose="020B0609020204030204"/>
              </a:rPr>
              <a:t>lastName</a:t>
            </a:r>
            <a:r>
              <a:rPr lang="en-US" sz="3000" b="1" dirty="0">
                <a:latin typeface="Consolas" pitchFamily="49" charset="0" panose="020B0609020204030204"/>
              </a:rPr>
              <a:t>}, a </a:t>
            </a:r>
            <a:r>
              <a:rPr lang="bg-BG" sz="3000" b="1" dirty="0">
                <a:latin typeface="Consolas" pitchFamily="49" charset="0" panose="020B0609020204030204"/>
              </a:rPr>
              <a:t>      	</a:t>
            </a:r>
            <a:r>
              <a:rPr lang="en-US" sz="3000" b="1" dirty="0">
                <a:latin typeface="Consolas" pitchFamily="49" charset="0" panose="020B0609020204030204"/>
              </a:rPr>
              <a:t>${age}-years old person from ${town}.`); </a:t>
            </a:r>
            <a:endParaRPr lang="bg-BG" sz="3000" b="1" dirty="0">
              <a:latin typeface="Consolas" pitchFamily="49" charset="0" panose="020B0609020204030204"/>
            </a:endParaRPr>
          </a:p>
          <a:p>
            <a:endParaRPr lang="en-US" sz="3000" b="1" dirty="0">
              <a:latin typeface="Consolas" pitchFamily="49" charset="0" panose="020B0609020204030204"/>
            </a:endParaRPr>
          </a:p>
          <a:p>
            <a:r>
              <a:rPr lang="en-US" sz="3000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5" name="Rectangle 5"/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1"/>
              </a:rPr>
              <a:t>https://judge.softuni.bg</a:t>
            </a:r>
            <a:r>
              <a:rPr lang="en-GB" sz="2000">
                <a:hlinkClick r:id="rId1"/>
              </a:rPr>
              <a:t>/Contests/</a:t>
            </a:r>
            <a:r>
              <a:rPr lang="en-GB" sz="2000" dirty="0">
                <a:hlinkClick r:id="rId1"/>
              </a:rPr>
              <a:t>Index/2399#5</a:t>
            </a:r>
            <a:endParaRPr lang="en-US" sz="2000" dirty="0"/>
          </a:p>
        </p:txBody>
      </p:sp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322" y="135327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4522" y="1874523"/>
            <a:ext cx="8279705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На </a:t>
            </a:r>
            <a:r>
              <a:rPr lang="en-US" sz="3000" dirty="0">
                <a:solidFill>
                  <a:schemeClr val="bg2"/>
                </a:solidFill>
              </a:rPr>
              <a:t>JavaScript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функции</a:t>
            </a:r>
            <a:endParaRPr lang="en-US" sz="30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console.log(…)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1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JavaScript, C#, Java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 Code, IntelliJ IDEA, Visual Studio, PyCharm,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biLevel thresh="25000"/>
          </a:blip>
          <a:srcRect/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JavaScript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Code </a:t>
            </a:r>
          </a:p>
          <a:p>
            <a:pPr lvl="1"/>
            <a:r>
              <a:rPr lang="bg-BG" sz="3000" b="1" dirty="0">
                <a:hlinkClick r:id="rId1"/>
              </a:rPr>
              <a:t>Инструкции за инсталация</a:t>
            </a:r>
            <a:endParaRPr lang="bg-BG" sz="3000" b="1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2386</Words>
  <Application>Microsoft Office PowerPoint</Application>
  <PresentationFormat>Widescreen</PresentationFormat>
  <Paragraphs>378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Типични грешки в JavaScript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Масиви – четене от масив</vt:lpstr>
      <vt:lpstr>Какво е масив?</vt:lpstr>
      <vt:lpstr>Масиви – четене от масиви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88</cp:revision>
  <dcterms:created xsi:type="dcterms:W3CDTF">2018-05-23T13:08:44Z</dcterms:created>
  <dcterms:modified xsi:type="dcterms:W3CDTF">2022-09-21T10:50:47Z</dcterms:modified>
  <cp:category>computer programming;programming;C#;програмиране;кодиране</cp:category>
</cp:coreProperties>
</file>