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6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22B9-86FC-4024-856C-15F0E1048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4A53A-463E-4325-9794-220B21A03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EB3F-F3A6-46CA-9538-C076F526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BEB-C4BB-4A94-A66B-3797C65E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E0E9-8418-4D67-895C-13955C5F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C937-F19A-4746-B94F-4938137E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7DAF-5642-4768-AD63-FE1036C3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7239-8901-491D-81EA-1C4F0DF7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8FB2-45D6-4363-9C7C-D544C37C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93ED-FF13-4BDC-A029-BB45E057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F971-A0CB-471B-83B1-0396F0EF8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29A6B-2C28-4B11-88D1-2387716B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E52D-1742-4274-92D8-9EA19878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7FEB-4281-468C-933C-8E3F126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708A-19A3-4D8D-864A-A9C632D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A4C-5804-4C03-A293-8DD4D26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048C-3580-49B5-A47C-05692556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979D-7E46-4D5B-B226-BB1AB163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8384-A683-4BCB-9A22-182886D9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1904-AC6C-4AFB-AB57-D85A2443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0F1E-C296-4446-B10A-778E37DC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ACCE-BC4D-4873-8069-50BD6184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47EF-AAF4-48E2-B9B8-825B7277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E53E-DD41-4CB6-8F5E-1D24211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E9BD-2952-4D26-9BE2-F922924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5108-2C6E-4575-8A30-B155231F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8A94-9895-44BD-B269-92F02C56D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C101-4E2F-437C-A4DD-4C20C53A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D774-1A87-453D-82C3-0D44951C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0872-B2D0-4C64-8FAB-2702C55D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5531-45BD-4698-ABEA-9357753D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B5A5-5C26-49C1-B215-DC174E1B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29FD2-09C2-463D-AB25-68F96DE8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DBA3-4E06-4972-9522-03AEC35D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A1504-6F90-41D5-A373-0115031B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C77BF-B190-4C2E-8898-E885234C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04CE4-C307-4BCC-9BE5-9F69A388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8A1-CC7C-44F8-A412-82BF9A7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A1197-0A8A-47ED-993E-D6AC3FD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8F0-C2C9-4CBA-9E39-A0CE002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370E-8323-4BB2-BCF5-15D8A5B9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8817-60F3-4EEC-B252-69E1E31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CE1E2-8D52-4BC9-9956-81ADBD3A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DB4E-1729-45BE-BA59-A002603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9113C-BD6B-488D-82CC-1B6E3DD9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6118-1B00-4DD7-A05D-EB4D3E54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D7D7-9B5C-4C64-B01A-CE76E1F1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9625-6B9C-4582-AEE3-DE33BABA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26C3-BAE5-4ACB-AA7F-A975709A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FD7D-F6CA-4D5E-94C9-29703399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7212-3ABF-4A04-95DA-82D5FA32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5F71-0040-41B2-BE74-45158F5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6437-0B89-4E4C-AD30-23C9B48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5DED8-CB24-47C7-8E8F-8DD67858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10F9-A715-41C2-924C-1FD1B277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B0F3-F397-44DD-AB78-637AE501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82A9-B388-4C4C-AABF-E4DEEEAF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E0569-14EF-4B89-BAE9-31D26986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7BAF4-CCD7-4C26-B52F-F8081B20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FB5F-9518-4E38-A9EB-6D4B32D1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E2AA-3B8B-48AF-9804-6B2DCD27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8525-2D77-41CB-B535-4EE8788F99C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940-3E38-438C-85A9-C3083891D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20D-43A7-4E30-8DE3-CF9D29D9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2309-0912-4723-B065-263AC494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58925-4C21-4ABA-9188-90341068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3" y="297738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F8657-0D14-4F79-861E-0DFF746FECC5}"/>
              </a:ext>
            </a:extLst>
          </p:cNvPr>
          <p:cNvSpPr/>
          <p:nvPr/>
        </p:nvSpPr>
        <p:spPr>
          <a:xfrm>
            <a:off x="1022741" y="1040076"/>
            <a:ext cx="6084444" cy="3653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F8EBDC-437B-430A-BBB8-6BBE422DC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0" t="15879" r="5349" b="10305"/>
          <a:stretch/>
        </p:blipFill>
        <p:spPr>
          <a:xfrm>
            <a:off x="3139439" y="1190991"/>
            <a:ext cx="6050281" cy="35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8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728E2C-5BA7-43B3-9C7C-7DF2989D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1" y="797151"/>
            <a:ext cx="7029450" cy="4867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701B5-034D-4BDE-B453-0CEAFB8FF249}"/>
              </a:ext>
            </a:extLst>
          </p:cNvPr>
          <p:cNvSpPr/>
          <p:nvPr/>
        </p:nvSpPr>
        <p:spPr>
          <a:xfrm>
            <a:off x="2272030" y="797151"/>
            <a:ext cx="7119011" cy="49074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6FAA5-2908-4187-B119-321AAC57C7AC}"/>
              </a:ext>
            </a:extLst>
          </p:cNvPr>
          <p:cNvSpPr/>
          <p:nvPr/>
        </p:nvSpPr>
        <p:spPr>
          <a:xfrm>
            <a:off x="2542540" y="1570785"/>
            <a:ext cx="6667500" cy="390525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86D221-517F-44A7-A35E-609AF56376DF}"/>
              </a:ext>
            </a:extLst>
          </p:cNvPr>
          <p:cNvCxnSpPr/>
          <p:nvPr/>
        </p:nvCxnSpPr>
        <p:spPr>
          <a:xfrm>
            <a:off x="2553970" y="5167425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CD0DDC-2510-4194-BA01-1EB9A7D7CE72}"/>
              </a:ext>
            </a:extLst>
          </p:cNvPr>
          <p:cNvSpPr/>
          <p:nvPr/>
        </p:nvSpPr>
        <p:spPr>
          <a:xfrm>
            <a:off x="2580640" y="1730804"/>
            <a:ext cx="6591300" cy="3411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23E3D-0009-40C5-8BE7-2C06D43427E8}"/>
              </a:ext>
            </a:extLst>
          </p:cNvPr>
          <p:cNvCxnSpPr>
            <a:cxnSpLocks/>
          </p:cNvCxnSpPr>
          <p:nvPr/>
        </p:nvCxnSpPr>
        <p:spPr>
          <a:xfrm>
            <a:off x="297307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C4B8F-ED43-4293-8FE2-4AB2F88D8BE2}"/>
              </a:ext>
            </a:extLst>
          </p:cNvPr>
          <p:cNvCxnSpPr>
            <a:cxnSpLocks/>
          </p:cNvCxnSpPr>
          <p:nvPr/>
        </p:nvCxnSpPr>
        <p:spPr>
          <a:xfrm>
            <a:off x="9023350" y="1730804"/>
            <a:ext cx="0" cy="3417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C182E-7D76-43EE-9CDA-260CE8740347}"/>
              </a:ext>
            </a:extLst>
          </p:cNvPr>
          <p:cNvCxnSpPr/>
          <p:nvPr/>
        </p:nvCxnSpPr>
        <p:spPr>
          <a:xfrm>
            <a:off x="2542540" y="1692704"/>
            <a:ext cx="66560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3A4682-45D3-448A-9E28-19E76EAD082F}"/>
              </a:ext>
            </a:extLst>
          </p:cNvPr>
          <p:cNvSpPr/>
          <p:nvPr/>
        </p:nvSpPr>
        <p:spPr>
          <a:xfrm>
            <a:off x="2973070" y="1730804"/>
            <a:ext cx="6050276" cy="33963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8CE1BB-9FDC-43E6-BF72-7F320C16B068}"/>
              </a:ext>
            </a:extLst>
          </p:cNvPr>
          <p:cNvSpPr/>
          <p:nvPr/>
        </p:nvSpPr>
        <p:spPr>
          <a:xfrm>
            <a:off x="2973070" y="1582644"/>
            <a:ext cx="6050276" cy="12319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7BA1D2-4800-4928-B409-86EB206242B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869680" y="1303639"/>
            <a:ext cx="708016" cy="33064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64D26-07DE-4A9D-9DF7-F21FCD5FC8C6}"/>
              </a:ext>
            </a:extLst>
          </p:cNvPr>
          <p:cNvSpPr/>
          <p:nvPr/>
        </p:nvSpPr>
        <p:spPr>
          <a:xfrm>
            <a:off x="9577696" y="980473"/>
            <a:ext cx="116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custom</a:t>
            </a:r>
            <a:br>
              <a:rPr lang="en-US"/>
            </a:br>
            <a:r>
              <a:rPr lang="en-US"/>
              <a:t>click&amp;drag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4C729B-8422-4100-8C5B-00BEFE61CD46}"/>
              </a:ext>
            </a:extLst>
          </p:cNvPr>
          <p:cNvSpPr/>
          <p:nvPr/>
        </p:nvSpPr>
        <p:spPr>
          <a:xfrm>
            <a:off x="9571990" y="1983297"/>
            <a:ext cx="1029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ScottPlot</a:t>
            </a:r>
            <a:br>
              <a:rPr lang="en-US"/>
            </a:br>
            <a:r>
              <a:rPr lang="en-US"/>
              <a:t>graph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E2C633-D846-4A82-A898-70C2126974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39886" y="2306463"/>
            <a:ext cx="732104" cy="4011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D1A1B-B1F7-4449-90D9-46A9C374281F}"/>
              </a:ext>
            </a:extLst>
          </p:cNvPr>
          <p:cNvSpPr/>
          <p:nvPr/>
        </p:nvSpPr>
        <p:spPr>
          <a:xfrm>
            <a:off x="495853" y="3003517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buttons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F2A5AC-FF03-48A1-A51A-13662CE43B1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959344" cy="6301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3C0638-2AA8-47BF-AB39-5FD801F23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910856" y="3188183"/>
            <a:ext cx="781544" cy="17908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896C517-9CBA-4271-921D-2FE4D8A31458}"/>
              </a:ext>
            </a:extLst>
          </p:cNvPr>
          <p:cNvSpPr/>
          <p:nvPr/>
        </p:nvSpPr>
        <p:spPr>
          <a:xfrm>
            <a:off x="3825237" y="5700740"/>
            <a:ext cx="123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labels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3251B-90EE-4197-9CCB-2DDB883FB095}"/>
              </a:ext>
            </a:extLst>
          </p:cNvPr>
          <p:cNvSpPr/>
          <p:nvPr/>
        </p:nvSpPr>
        <p:spPr>
          <a:xfrm>
            <a:off x="6603997" y="5740097"/>
            <a:ext cx="157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form scrollbars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D3E1D-1E64-4A18-A15F-506F69CE271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765448" y="3495042"/>
            <a:ext cx="1676272" cy="220569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6657B8-178F-4C9D-BE62-BC4435994C2D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441720" y="5247640"/>
            <a:ext cx="1481560" cy="45310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858553-2961-42EB-AAB1-B503A2929FE4}"/>
              </a:ext>
            </a:extLst>
          </p:cNvPr>
          <p:cNvCxnSpPr>
            <a:cxnSpLocks/>
          </p:cNvCxnSpPr>
          <p:nvPr/>
        </p:nvCxnSpPr>
        <p:spPr>
          <a:xfrm flipV="1">
            <a:off x="4441720" y="5237480"/>
            <a:ext cx="3544040" cy="43880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66DEF-4EB6-48B5-85FE-E9FEF318CE1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4745233"/>
            <a:ext cx="1684195" cy="99486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BFD697-E8FB-450C-86B4-235BF4EBB0E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393765" y="5417700"/>
            <a:ext cx="0" cy="32239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9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14182-C727-4460-A057-A8C0FF5A488C}"/>
              </a:ext>
            </a:extLst>
          </p:cNvPr>
          <p:cNvCxnSpPr>
            <a:cxnSpLocks/>
          </p:cNvCxnSpPr>
          <p:nvPr/>
        </p:nvCxnSpPr>
        <p:spPr>
          <a:xfrm>
            <a:off x="1977787" y="1272752"/>
            <a:ext cx="1" cy="256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78EA54-8B5B-4424-A966-962A689541BF}"/>
              </a:ext>
            </a:extLst>
          </p:cNvPr>
          <p:cNvSpPr/>
          <p:nvPr/>
        </p:nvSpPr>
        <p:spPr>
          <a:xfrm>
            <a:off x="1688592" y="1603248"/>
            <a:ext cx="8296654" cy="4041648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7D5C-5F75-4205-97AC-0C76B822AE24}"/>
              </a:ext>
            </a:extLst>
          </p:cNvPr>
          <p:cNvSpPr/>
          <p:nvPr/>
        </p:nvSpPr>
        <p:spPr>
          <a:xfrm>
            <a:off x="1773936" y="1688592"/>
            <a:ext cx="8119872" cy="386486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6AAB-A5B7-4D6B-9B39-74EE3767F338}"/>
              </a:ext>
            </a:extLst>
          </p:cNvPr>
          <p:cNvCxnSpPr/>
          <p:nvPr/>
        </p:nvCxnSpPr>
        <p:spPr>
          <a:xfrm>
            <a:off x="1834896" y="2090957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BEBDD0-8EDA-4B2E-877A-CC93F901F3A7}"/>
              </a:ext>
            </a:extLst>
          </p:cNvPr>
          <p:cNvCxnSpPr/>
          <p:nvPr/>
        </p:nvCxnSpPr>
        <p:spPr>
          <a:xfrm>
            <a:off x="1834896" y="4467272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793530-04F6-4C28-B81C-E8DC3DE2F991}"/>
              </a:ext>
            </a:extLst>
          </p:cNvPr>
          <p:cNvCxnSpPr/>
          <p:nvPr/>
        </p:nvCxnSpPr>
        <p:spPr>
          <a:xfrm>
            <a:off x="1834896" y="4969841"/>
            <a:ext cx="801624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3580D-0ECD-445A-92E1-A702ACB3483A}"/>
              </a:ext>
            </a:extLst>
          </p:cNvPr>
          <p:cNvSpPr/>
          <p:nvPr/>
        </p:nvSpPr>
        <p:spPr>
          <a:xfrm>
            <a:off x="1865376" y="5055186"/>
            <a:ext cx="7955280" cy="43121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3A5D2-8AFA-41D4-9974-0EF704FD1F93}"/>
              </a:ext>
            </a:extLst>
          </p:cNvPr>
          <p:cNvCxnSpPr>
            <a:cxnSpLocks/>
          </p:cNvCxnSpPr>
          <p:nvPr/>
        </p:nvCxnSpPr>
        <p:spPr>
          <a:xfrm flipV="1">
            <a:off x="3032910" y="5044273"/>
            <a:ext cx="0" cy="38244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C40EF0-6E02-489F-BD60-E77B8C2A8EB2}"/>
              </a:ext>
            </a:extLst>
          </p:cNvPr>
          <p:cNvCxnSpPr>
            <a:cxnSpLocks/>
          </p:cNvCxnSpPr>
          <p:nvPr/>
        </p:nvCxnSpPr>
        <p:spPr>
          <a:xfrm flipV="1">
            <a:off x="9419802" y="5044273"/>
            <a:ext cx="0" cy="38244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1843F-ABF3-4421-AA48-03113A548EC5}"/>
              </a:ext>
            </a:extLst>
          </p:cNvPr>
          <p:cNvSpPr/>
          <p:nvPr/>
        </p:nvSpPr>
        <p:spPr>
          <a:xfrm>
            <a:off x="1865376" y="4545122"/>
            <a:ext cx="7955280" cy="295804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6C0827-F631-49A6-9B60-66C9FC98771B}"/>
              </a:ext>
            </a:extLst>
          </p:cNvPr>
          <p:cNvCxnSpPr>
            <a:cxnSpLocks/>
          </p:cNvCxnSpPr>
          <p:nvPr/>
        </p:nvCxnSpPr>
        <p:spPr>
          <a:xfrm flipV="1">
            <a:off x="4119798" y="4500152"/>
            <a:ext cx="0" cy="382446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74B9CF-D611-4F24-998B-EE4B001C739D}"/>
              </a:ext>
            </a:extLst>
          </p:cNvPr>
          <p:cNvCxnSpPr>
            <a:cxnSpLocks/>
          </p:cNvCxnSpPr>
          <p:nvPr/>
        </p:nvCxnSpPr>
        <p:spPr>
          <a:xfrm flipV="1">
            <a:off x="7330191" y="4494608"/>
            <a:ext cx="0" cy="382446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22ADBC7-77E8-444A-A037-1E4B1559D7A0}"/>
              </a:ext>
            </a:extLst>
          </p:cNvPr>
          <p:cNvSpPr/>
          <p:nvPr/>
        </p:nvSpPr>
        <p:spPr>
          <a:xfrm>
            <a:off x="1325714" y="418199"/>
            <a:ext cx="171072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Master panel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panel_data_viewer</a:t>
            </a:r>
            <a:endParaRPr lang="en-US" sz="1050" i="1"/>
          </a:p>
          <a:p>
            <a:r>
              <a:rPr lang="en-US" sz="1050" i="1"/>
              <a:t>contains everything and has</a:t>
            </a:r>
          </a:p>
          <a:p>
            <a:r>
              <a:rPr lang="en-US" sz="1050" i="1"/>
              <a:t>a sunken 3d appearance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8C1452-CC56-4045-AA72-BC52DD887FF1}"/>
              </a:ext>
            </a:extLst>
          </p:cNvPr>
          <p:cNvSpPr/>
          <p:nvPr/>
        </p:nvSpPr>
        <p:spPr>
          <a:xfrm>
            <a:off x="3083789" y="5122621"/>
            <a:ext cx="6271768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SCROLLBAR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C806F9-32B9-4F3F-B466-73AAE4A6D17D}"/>
              </a:ext>
            </a:extLst>
          </p:cNvPr>
          <p:cNvSpPr/>
          <p:nvPr/>
        </p:nvSpPr>
        <p:spPr>
          <a:xfrm>
            <a:off x="1865376" y="4540975"/>
            <a:ext cx="2254421" cy="304098"/>
          </a:xfrm>
          <a:prstGeom prst="rect">
            <a:avLst/>
          </a:prstGeom>
          <a:pattFill prst="trellis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FLOW LAYOUT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3D2ED6-031A-4933-B47F-30FABDE23757}"/>
              </a:ext>
            </a:extLst>
          </p:cNvPr>
          <p:cNvSpPr/>
          <p:nvPr/>
        </p:nvSpPr>
        <p:spPr>
          <a:xfrm>
            <a:off x="1865376" y="2182278"/>
            <a:ext cx="7955280" cy="2156077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BFD1DB-9171-45D7-844A-7CC3D4D81FB2}"/>
              </a:ext>
            </a:extLst>
          </p:cNvPr>
          <p:cNvCxnSpPr>
            <a:cxnSpLocks/>
          </p:cNvCxnSpPr>
          <p:nvPr/>
        </p:nvCxnSpPr>
        <p:spPr>
          <a:xfrm flipV="1">
            <a:off x="2505764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1C49BD-9FB5-4452-89D5-6DF2C1AD680C}"/>
              </a:ext>
            </a:extLst>
          </p:cNvPr>
          <p:cNvCxnSpPr>
            <a:cxnSpLocks/>
          </p:cNvCxnSpPr>
          <p:nvPr/>
        </p:nvCxnSpPr>
        <p:spPr>
          <a:xfrm flipV="1">
            <a:off x="3032910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2EC3484-F5FA-40CC-BBDD-A2CB68F95E3D}"/>
              </a:ext>
            </a:extLst>
          </p:cNvPr>
          <p:cNvSpPr/>
          <p:nvPr/>
        </p:nvSpPr>
        <p:spPr>
          <a:xfrm rot="16200000">
            <a:off x="1144183" y="2993116"/>
            <a:ext cx="2073788" cy="539636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LABEL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2BAA4D-3C6F-4776-80B5-8E6E60E7DABD}"/>
              </a:ext>
            </a:extLst>
          </p:cNvPr>
          <p:cNvSpPr/>
          <p:nvPr/>
        </p:nvSpPr>
        <p:spPr>
          <a:xfrm>
            <a:off x="2599695" y="2283440"/>
            <a:ext cx="318377" cy="196872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A988AB-D74E-4EF0-A7A8-DB1335C30542}"/>
              </a:ext>
            </a:extLst>
          </p:cNvPr>
          <p:cNvCxnSpPr>
            <a:cxnSpLocks/>
            <a:stCxn id="67" idx="3"/>
            <a:endCxn id="67" idx="1"/>
          </p:cNvCxnSpPr>
          <p:nvPr/>
        </p:nvCxnSpPr>
        <p:spPr>
          <a:xfrm flipH="1">
            <a:off x="2599695" y="3267801"/>
            <a:ext cx="318377" cy="0"/>
          </a:xfrm>
          <a:prstGeom prst="line">
            <a:avLst/>
          </a:prstGeom>
          <a:ln w="1270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94B12E2-439D-4E65-84EA-9A4E1E5DE8D6}"/>
              </a:ext>
            </a:extLst>
          </p:cNvPr>
          <p:cNvSpPr/>
          <p:nvPr/>
        </p:nvSpPr>
        <p:spPr>
          <a:xfrm>
            <a:off x="1888809" y="4552617"/>
            <a:ext cx="197601" cy="1836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FAA98C-E5A6-469F-89C1-56B11A6B14CF}"/>
              </a:ext>
            </a:extLst>
          </p:cNvPr>
          <p:cNvSpPr/>
          <p:nvPr/>
        </p:nvSpPr>
        <p:spPr>
          <a:xfrm>
            <a:off x="2109843" y="4552617"/>
            <a:ext cx="197601" cy="183677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6EC833-05B4-45AE-A4BA-39A3A747F68C}"/>
              </a:ext>
            </a:extLst>
          </p:cNvPr>
          <p:cNvSpPr/>
          <p:nvPr/>
        </p:nvSpPr>
        <p:spPr>
          <a:xfrm rot="5400000">
            <a:off x="2661963" y="3017898"/>
            <a:ext cx="197601" cy="20277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3B7C7F-B608-4ABB-8060-6D6ABEA81F11}"/>
              </a:ext>
            </a:extLst>
          </p:cNvPr>
          <p:cNvSpPr/>
          <p:nvPr/>
        </p:nvSpPr>
        <p:spPr>
          <a:xfrm rot="5400000">
            <a:off x="2661963" y="3318900"/>
            <a:ext cx="197601" cy="20277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71A595-7681-4287-8F53-9D63135F0EA4}"/>
              </a:ext>
            </a:extLst>
          </p:cNvPr>
          <p:cNvSpPr/>
          <p:nvPr/>
        </p:nvSpPr>
        <p:spPr>
          <a:xfrm>
            <a:off x="4182413" y="4540975"/>
            <a:ext cx="3140825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LABEL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B134EF-083E-4A4A-BE1F-57B3AB48782D}"/>
              </a:ext>
            </a:extLst>
          </p:cNvPr>
          <p:cNvSpPr/>
          <p:nvPr/>
        </p:nvSpPr>
        <p:spPr>
          <a:xfrm>
            <a:off x="7392265" y="4542223"/>
            <a:ext cx="2428392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/>
              <a:t>LABEL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DCDAB2-6EC4-4023-93F0-D3E56896F3FF}"/>
              </a:ext>
            </a:extLst>
          </p:cNvPr>
          <p:cNvCxnSpPr>
            <a:cxnSpLocks/>
          </p:cNvCxnSpPr>
          <p:nvPr/>
        </p:nvCxnSpPr>
        <p:spPr>
          <a:xfrm flipV="1">
            <a:off x="9428713" y="2182278"/>
            <a:ext cx="0" cy="2156077"/>
          </a:xfrm>
          <a:prstGeom prst="line">
            <a:avLst/>
          </a:prstGeom>
          <a:ln w="1270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538C7D0-5C77-4FCA-8FD5-02F06ABCBBBE}"/>
              </a:ext>
            </a:extLst>
          </p:cNvPr>
          <p:cNvSpPr/>
          <p:nvPr/>
        </p:nvSpPr>
        <p:spPr>
          <a:xfrm rot="16200000">
            <a:off x="8595645" y="3118234"/>
            <a:ext cx="2059091" cy="304098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SCROLLBAR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88CCE8-1AA6-44A7-A069-F29180D88877}"/>
              </a:ext>
            </a:extLst>
          </p:cNvPr>
          <p:cNvSpPr/>
          <p:nvPr/>
        </p:nvSpPr>
        <p:spPr>
          <a:xfrm>
            <a:off x="3083789" y="2240738"/>
            <a:ext cx="6308704" cy="2059090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PICTUREBOX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89B777-F67B-4B58-8939-03967C4B4F8A}"/>
              </a:ext>
            </a:extLst>
          </p:cNvPr>
          <p:cNvSpPr/>
          <p:nvPr/>
        </p:nvSpPr>
        <p:spPr>
          <a:xfrm>
            <a:off x="1842516" y="1741991"/>
            <a:ext cx="7955280" cy="260475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7E73AB9-653A-4FDC-A285-85323EE3B9CF}"/>
              </a:ext>
            </a:extLst>
          </p:cNvPr>
          <p:cNvCxnSpPr>
            <a:cxnSpLocks/>
          </p:cNvCxnSpPr>
          <p:nvPr/>
        </p:nvCxnSpPr>
        <p:spPr>
          <a:xfrm flipV="1">
            <a:off x="3048150" y="1809695"/>
            <a:ext cx="0" cy="1514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6DEEDE-10A1-496D-B01B-4865B74577CB}"/>
              </a:ext>
            </a:extLst>
          </p:cNvPr>
          <p:cNvCxnSpPr>
            <a:cxnSpLocks/>
          </p:cNvCxnSpPr>
          <p:nvPr/>
        </p:nvCxnSpPr>
        <p:spPr>
          <a:xfrm flipV="1">
            <a:off x="9427422" y="1802075"/>
            <a:ext cx="0" cy="1514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8AA5327-691F-4505-93DF-938AB3670A28}"/>
              </a:ext>
            </a:extLst>
          </p:cNvPr>
          <p:cNvSpPr/>
          <p:nvPr/>
        </p:nvSpPr>
        <p:spPr>
          <a:xfrm>
            <a:off x="3060928" y="1802075"/>
            <a:ext cx="6308107" cy="16818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PICTUREBOX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5FEA65F-0B2B-447B-BC3D-DFEE6D3829C4}"/>
              </a:ext>
            </a:extLst>
          </p:cNvPr>
          <p:cNvCxnSpPr>
            <a:cxnSpLocks/>
          </p:cNvCxnSpPr>
          <p:nvPr/>
        </p:nvCxnSpPr>
        <p:spPr>
          <a:xfrm>
            <a:off x="3025290" y="1335326"/>
            <a:ext cx="0" cy="45015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2168F4-1CD2-487B-A98A-248CEC7F3C50}"/>
              </a:ext>
            </a:extLst>
          </p:cNvPr>
          <p:cNvCxnSpPr>
            <a:cxnSpLocks/>
          </p:cNvCxnSpPr>
          <p:nvPr/>
        </p:nvCxnSpPr>
        <p:spPr>
          <a:xfrm>
            <a:off x="9421093" y="1411933"/>
            <a:ext cx="0" cy="44249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09A7BA-506E-4519-AEB5-6D0A700CE024}"/>
              </a:ext>
            </a:extLst>
          </p:cNvPr>
          <p:cNvCxnSpPr>
            <a:cxnSpLocks/>
          </p:cNvCxnSpPr>
          <p:nvPr/>
        </p:nvCxnSpPr>
        <p:spPr>
          <a:xfrm flipH="1">
            <a:off x="4067667" y="1411933"/>
            <a:ext cx="1" cy="46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B1E0BA2-2730-4830-8C65-34B30AF04903}"/>
              </a:ext>
            </a:extLst>
          </p:cNvPr>
          <p:cNvSpPr/>
          <p:nvPr/>
        </p:nvSpPr>
        <p:spPr>
          <a:xfrm>
            <a:off x="3242272" y="686708"/>
            <a:ext cx="192071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Marker window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pb_markers</a:t>
            </a:r>
            <a:endParaRPr lang="en-US" sz="1050"/>
          </a:p>
          <a:p>
            <a:r>
              <a:rPr lang="en-US" sz="1050" i="1"/>
              <a:t>will contain draggable elements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9E5A6D-6F4D-4CD2-BFF5-0BDA59223DCD}"/>
              </a:ext>
            </a:extLst>
          </p:cNvPr>
          <p:cNvCxnSpPr>
            <a:cxnSpLocks/>
          </p:cNvCxnSpPr>
          <p:nvPr/>
        </p:nvCxnSpPr>
        <p:spPr>
          <a:xfrm flipH="1">
            <a:off x="7431595" y="1335326"/>
            <a:ext cx="1" cy="153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C1C881-65D8-4450-8E9C-4D64C209E0B8}"/>
              </a:ext>
            </a:extLst>
          </p:cNvPr>
          <p:cNvSpPr/>
          <p:nvPr/>
        </p:nvSpPr>
        <p:spPr>
          <a:xfrm>
            <a:off x="6606199" y="610101"/>
            <a:ext cx="12268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Graph area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pb_graph</a:t>
            </a:r>
            <a:endParaRPr lang="en-US" sz="1050"/>
          </a:p>
          <a:p>
            <a:r>
              <a:rPr lang="en-US" sz="1050" i="1"/>
              <a:t>data and axis ticks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3A4F48-F3AD-48F8-B7F1-C60D406B768A}"/>
              </a:ext>
            </a:extLst>
          </p:cNvPr>
          <p:cNvSpPr/>
          <p:nvPr/>
        </p:nvSpPr>
        <p:spPr>
          <a:xfrm>
            <a:off x="181423" y="2710252"/>
            <a:ext cx="14951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Zoom buttons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btn_zoom_y_in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btn_zoom_y_out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btn_zoom_x_in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btn_zoom_x_out</a:t>
            </a:r>
            <a:endParaRPr lang="en-US" sz="1050" i="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5BC10C-3E9F-496C-81E1-BF67718E3B5A}"/>
              </a:ext>
            </a:extLst>
          </p:cNvPr>
          <p:cNvSpPr/>
          <p:nvPr/>
        </p:nvSpPr>
        <p:spPr>
          <a:xfrm>
            <a:off x="4012371" y="5737683"/>
            <a:ext cx="5444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Every color represents another layer of nested layout panels.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Attempts are made to align cells of unrelated tables at vertical dashed black 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Red-filled squares are controls, white-filled squares are empty table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/>
              <a:t>Every object is fill-docked, except zoom buttons which are anchored.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3749A2-BFE6-4DA0-A254-05F66092CAF9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524000" y="3119284"/>
            <a:ext cx="1135379" cy="248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E43949-7D71-4EF5-8032-D629DEC14D2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1551831" y="3367435"/>
            <a:ext cx="1107548" cy="52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5CD9B1C-2565-4EC9-9B18-A17054A37FA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545691" y="3386885"/>
            <a:ext cx="441919" cy="1165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0127C4-7620-43CD-B15A-79834650A613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537145" y="3386885"/>
            <a:ext cx="671499" cy="1165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F76ACA-D640-4376-B850-26F26DDE4A74}"/>
              </a:ext>
            </a:extLst>
          </p:cNvPr>
          <p:cNvSpPr/>
          <p:nvPr/>
        </p:nvSpPr>
        <p:spPr>
          <a:xfrm>
            <a:off x="281805" y="1930324"/>
            <a:ext cx="120686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 axis label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lbl_axis_y</a:t>
            </a:r>
            <a:endParaRPr lang="en-US" sz="1050" i="1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BB3FE6-AAD7-4025-956F-4F6E0E6516A5}"/>
              </a:ext>
            </a:extLst>
          </p:cNvPr>
          <p:cNvCxnSpPr>
            <a:cxnSpLocks/>
          </p:cNvCxnSpPr>
          <p:nvPr/>
        </p:nvCxnSpPr>
        <p:spPr>
          <a:xfrm>
            <a:off x="1265307" y="2315001"/>
            <a:ext cx="8211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9F799D-FA2E-4D6B-B911-6C9B0810B6D1}"/>
              </a:ext>
            </a:extLst>
          </p:cNvPr>
          <p:cNvSpPr/>
          <p:nvPr/>
        </p:nvSpPr>
        <p:spPr>
          <a:xfrm>
            <a:off x="2809170" y="5910830"/>
            <a:ext cx="1206869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X axis label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lbl_axis_x</a:t>
            </a:r>
            <a:endParaRPr lang="en-US" sz="1050" i="1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944806-E8FD-4D80-AC2B-1B72387D1FBE}"/>
              </a:ext>
            </a:extLst>
          </p:cNvPr>
          <p:cNvCxnSpPr>
            <a:cxnSpLocks/>
          </p:cNvCxnSpPr>
          <p:nvPr/>
        </p:nvCxnSpPr>
        <p:spPr>
          <a:xfrm flipV="1">
            <a:off x="3741420" y="4736294"/>
            <a:ext cx="681502" cy="1199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62FCA5-186D-4899-95C3-196F6467350E}"/>
              </a:ext>
            </a:extLst>
          </p:cNvPr>
          <p:cNvSpPr/>
          <p:nvPr/>
        </p:nvSpPr>
        <p:spPr>
          <a:xfrm>
            <a:off x="10170610" y="5472225"/>
            <a:ext cx="1218026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Sweep info</a:t>
            </a:r>
          </a:p>
          <a:p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lbl_sweep</a:t>
            </a:r>
            <a:endParaRPr lang="en-US" sz="1050" i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A9A650E-961D-4295-BE5D-877D8BADEA2C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9725623" y="4669253"/>
            <a:ext cx="1054000" cy="802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8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Harden</dc:creator>
  <cp:lastModifiedBy>Scott Harden</cp:lastModifiedBy>
  <cp:revision>14</cp:revision>
  <dcterms:created xsi:type="dcterms:W3CDTF">2018-01-19T03:14:49Z</dcterms:created>
  <dcterms:modified xsi:type="dcterms:W3CDTF">2018-01-20T16:46:07Z</dcterms:modified>
</cp:coreProperties>
</file>