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oG68NN688tzrsWZ9UumbNrDub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4add985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4add985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24add9859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ен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 картина с надпис">
  <p:cSld name="Панорамна картина с надпис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0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ие и надпис">
  <p:cSld name="Заглавие и надпис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1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 с надпис">
  <p:cSld name="Цитат с надпис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2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ичка с име">
  <p:cSld name="Картичка с име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ичка с име на цитат">
  <p:cSld name="Картичка с име на цитат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24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24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или False">
  <p:cSld name="True или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ие и вертикален текст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но заглавие и текст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ие и съдържание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ка разд.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е съдържания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амо заглавие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разе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ъдържание с надпис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8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ина с надпис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9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ivelin2004/Security-System--Tinkercad" TargetMode="External"/><Relationship Id="rId4" Type="http://schemas.openxmlformats.org/officeDocument/2006/relationships/hyperlink" Target="https://www.tinkercad.com/things/hkPhljSXQYH-ohranitelna-sistema/editel?sharecode=NOnE65KqD2ZR_KrJ-inOqtQEeOoPZxl5TJEJKMfiGYk" TargetMode="External"/><Relationship Id="rId5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69075" y="1964275"/>
            <a:ext cx="110913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8000"/>
              <a:t>ОХРАНИТЕЛНА СИСТЕМА</a:t>
            </a:r>
            <a:endParaRPr sz="8000"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174250" y="4385725"/>
            <a:ext cx="99858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НАПРАВЕНО ОТ: АЛЕКСАНДЪР КУЗНЕЦОВ, ДИМИТЪР МАРИНОВ И ИВЕЛИН ДОБРЕВ</a:t>
            </a:r>
            <a:endParaRPr sz="2500"/>
          </a:p>
        </p:txBody>
      </p:sp>
      <p:sp>
        <p:nvSpPr>
          <p:cNvPr id="150" name="Google Shape;150;p1">
            <a:hlinkClick action="ppaction://hlinksldjump" r:id="rId3"/>
          </p:cNvPr>
          <p:cNvSpPr/>
          <p:nvPr/>
        </p:nvSpPr>
        <p:spPr>
          <a:xfrm>
            <a:off x="9889724" y="6151316"/>
            <a:ext cx="852256" cy="4800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4655" y="60000"/>
                </a:lnTo>
                <a:lnTo>
                  <a:pt x="40992" y="60000"/>
                </a:lnTo>
                <a:lnTo>
                  <a:pt x="40992" y="105000"/>
                </a:lnTo>
                <a:lnTo>
                  <a:pt x="79008" y="105000"/>
                </a:lnTo>
                <a:lnTo>
                  <a:pt x="79008" y="60000"/>
                </a:lnTo>
                <a:lnTo>
                  <a:pt x="85345" y="60000"/>
                </a:lnTo>
                <a:lnTo>
                  <a:pt x="75840" y="43125"/>
                </a:ln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</a:path>
              <a:path extrusionOk="0" fill="darkenLess" h="120000" w="120000">
                <a:moveTo>
                  <a:pt x="75840" y="43125"/>
                </a:move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  <a:moveTo>
                  <a:pt x="40992" y="60000"/>
                </a:moveTo>
                <a:lnTo>
                  <a:pt x="40992" y="105000"/>
                </a:lnTo>
                <a:lnTo>
                  <a:pt x="56832" y="105000"/>
                </a:ln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  <a:lnTo>
                  <a:pt x="79008" y="105000"/>
                </a:lnTo>
                <a:lnTo>
                  <a:pt x="79008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34655" y="60000"/>
                </a:lnTo>
                <a:lnTo>
                  <a:pt x="85345" y="60000"/>
                </a:lnTo>
                <a:close/>
                <a:moveTo>
                  <a:pt x="56832" y="82500"/>
                </a:moveTo>
                <a:lnTo>
                  <a:pt x="63168" y="82500"/>
                </a:lnTo>
                <a:lnTo>
                  <a:pt x="63168" y="105000"/>
                </a:lnTo>
                <a:lnTo>
                  <a:pt x="56832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69504" y="31875"/>
                </a:lnTo>
                <a:lnTo>
                  <a:pt x="69504" y="20625"/>
                </a:lnTo>
                <a:lnTo>
                  <a:pt x="75840" y="20625"/>
                </a:lnTo>
                <a:lnTo>
                  <a:pt x="75840" y="43125"/>
                </a:lnTo>
                <a:lnTo>
                  <a:pt x="85345" y="60000"/>
                </a:lnTo>
                <a:lnTo>
                  <a:pt x="79008" y="60000"/>
                </a:lnTo>
                <a:lnTo>
                  <a:pt x="79008" y="105000"/>
                </a:lnTo>
                <a:lnTo>
                  <a:pt x="40992" y="105000"/>
                </a:lnTo>
                <a:lnTo>
                  <a:pt x="40992" y="60000"/>
                </a:lnTo>
                <a:lnTo>
                  <a:pt x="34655" y="60000"/>
                </a:lnTo>
                <a:close/>
                <a:moveTo>
                  <a:pt x="69504" y="31875"/>
                </a:moveTo>
                <a:lnTo>
                  <a:pt x="75840" y="43125"/>
                </a:lnTo>
                <a:moveTo>
                  <a:pt x="79008" y="60000"/>
                </a:moveTo>
                <a:lnTo>
                  <a:pt x="40992" y="60000"/>
                </a:lnTo>
                <a:moveTo>
                  <a:pt x="56832" y="105000"/>
                </a:move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>
            <a:hlinkClick action="ppaction://hlinkshowjump?jump=nextslide"/>
          </p:cNvPr>
          <p:cNvSpPr/>
          <p:nvPr/>
        </p:nvSpPr>
        <p:spPr>
          <a:xfrm>
            <a:off x="11043821" y="6151620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95676" y="264225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7500"/>
              <a:t>СЪДЪРЖАНИЕ</a:t>
            </a:r>
            <a:endParaRPr sz="7500"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567400" y="1542800"/>
            <a:ext cx="101313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-546100" lvl="0" marL="457200" rtl="0" algn="l">
              <a:spcBef>
                <a:spcPts val="100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Описание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Блокова схема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Електрическа схема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Списък съставни части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Заключение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Източници</a:t>
            </a:r>
            <a:endParaRPr sz="5000"/>
          </a:p>
        </p:txBody>
      </p:sp>
      <p:sp>
        <p:nvSpPr>
          <p:cNvPr id="158" name="Google Shape;158;p3">
            <a:hlinkClick action="ppaction://hlinkshowjump?jump=nextslide"/>
          </p:cNvPr>
          <p:cNvSpPr/>
          <p:nvPr/>
        </p:nvSpPr>
        <p:spPr>
          <a:xfrm>
            <a:off x="11043821" y="6151620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>
            <a:hlinkClick action="ppaction://hlinkshowjump?jump=previousslide"/>
          </p:cNvPr>
          <p:cNvSpPr/>
          <p:nvPr/>
        </p:nvSpPr>
        <p:spPr>
          <a:xfrm rot="10800000">
            <a:off x="8735626" y="6151316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685801" y="325825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7500"/>
              <a:t>ОПИСАНИЕ</a:t>
            </a:r>
            <a:endParaRPr sz="7500"/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685800" y="2142075"/>
            <a:ext cx="10494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-US" sz="3500"/>
              <a:t>Целта на проекта е да охранява даден обект или място по всяко едно време на денонощието. Системата притежава ултразвуков сензор, който отчита дори най-малкото движение. Пиезото уведомява с </a:t>
            </a:r>
            <a:r>
              <a:rPr lang="en-US" sz="3500"/>
              <a:t>пищящ звук</a:t>
            </a:r>
            <a:r>
              <a:rPr lang="en-US" sz="3500"/>
              <a:t> при намерен нарушител и </a:t>
            </a:r>
            <a:r>
              <a:rPr lang="en-US" sz="3500"/>
              <a:t>дисплея</a:t>
            </a:r>
            <a:r>
              <a:rPr lang="en-US" sz="3500"/>
              <a:t> изписва разстоянието до движещия се обект.</a:t>
            </a:r>
            <a:endParaRPr sz="3500"/>
          </a:p>
        </p:txBody>
      </p:sp>
      <p:sp>
        <p:nvSpPr>
          <p:cNvPr id="166" name="Google Shape;166;p4">
            <a:hlinkClick action="ppaction://hlinksldjump" r:id="rId3"/>
          </p:cNvPr>
          <p:cNvSpPr/>
          <p:nvPr/>
        </p:nvSpPr>
        <p:spPr>
          <a:xfrm>
            <a:off x="9889724" y="6151316"/>
            <a:ext cx="852256" cy="4800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4655" y="60000"/>
                </a:lnTo>
                <a:lnTo>
                  <a:pt x="40992" y="60000"/>
                </a:lnTo>
                <a:lnTo>
                  <a:pt x="40992" y="105000"/>
                </a:lnTo>
                <a:lnTo>
                  <a:pt x="79008" y="105000"/>
                </a:lnTo>
                <a:lnTo>
                  <a:pt x="79008" y="60000"/>
                </a:lnTo>
                <a:lnTo>
                  <a:pt x="85345" y="60000"/>
                </a:lnTo>
                <a:lnTo>
                  <a:pt x="75840" y="43125"/>
                </a:ln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</a:path>
              <a:path extrusionOk="0" fill="darkenLess" h="120000" w="120000">
                <a:moveTo>
                  <a:pt x="75840" y="43125"/>
                </a:move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  <a:moveTo>
                  <a:pt x="40992" y="60000"/>
                </a:moveTo>
                <a:lnTo>
                  <a:pt x="40992" y="105000"/>
                </a:lnTo>
                <a:lnTo>
                  <a:pt x="56832" y="105000"/>
                </a:ln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  <a:lnTo>
                  <a:pt x="79008" y="105000"/>
                </a:lnTo>
                <a:lnTo>
                  <a:pt x="79008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34655" y="60000"/>
                </a:lnTo>
                <a:lnTo>
                  <a:pt x="85345" y="60000"/>
                </a:lnTo>
                <a:close/>
                <a:moveTo>
                  <a:pt x="56832" y="82500"/>
                </a:moveTo>
                <a:lnTo>
                  <a:pt x="63168" y="82500"/>
                </a:lnTo>
                <a:lnTo>
                  <a:pt x="63168" y="105000"/>
                </a:lnTo>
                <a:lnTo>
                  <a:pt x="56832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69504" y="31875"/>
                </a:lnTo>
                <a:lnTo>
                  <a:pt x="69504" y="20625"/>
                </a:lnTo>
                <a:lnTo>
                  <a:pt x="75840" y="20625"/>
                </a:lnTo>
                <a:lnTo>
                  <a:pt x="75840" y="43125"/>
                </a:lnTo>
                <a:lnTo>
                  <a:pt x="85345" y="60000"/>
                </a:lnTo>
                <a:lnTo>
                  <a:pt x="79008" y="60000"/>
                </a:lnTo>
                <a:lnTo>
                  <a:pt x="79008" y="105000"/>
                </a:lnTo>
                <a:lnTo>
                  <a:pt x="40992" y="105000"/>
                </a:lnTo>
                <a:lnTo>
                  <a:pt x="40992" y="60000"/>
                </a:lnTo>
                <a:lnTo>
                  <a:pt x="34655" y="60000"/>
                </a:lnTo>
                <a:close/>
                <a:moveTo>
                  <a:pt x="69504" y="31875"/>
                </a:moveTo>
                <a:lnTo>
                  <a:pt x="75840" y="43125"/>
                </a:lnTo>
                <a:moveTo>
                  <a:pt x="79008" y="60000"/>
                </a:moveTo>
                <a:lnTo>
                  <a:pt x="40992" y="60000"/>
                </a:lnTo>
                <a:moveTo>
                  <a:pt x="56832" y="105000"/>
                </a:move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>
            <a:hlinkClick action="ppaction://hlinkshowjump?jump=nextslide"/>
          </p:cNvPr>
          <p:cNvSpPr/>
          <p:nvPr/>
        </p:nvSpPr>
        <p:spPr>
          <a:xfrm>
            <a:off x="11043821" y="6151620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>
            <a:hlinkClick action="ppaction://hlinkshowjump?jump=previousslide"/>
          </p:cNvPr>
          <p:cNvSpPr/>
          <p:nvPr/>
        </p:nvSpPr>
        <p:spPr>
          <a:xfrm rot="10800000">
            <a:off x="8735626" y="6151316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685801" y="3037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7500"/>
              <a:t>БЛОКОВА СХЕМА</a:t>
            </a:r>
            <a:endParaRPr sz="7500"/>
          </a:p>
        </p:txBody>
      </p:sp>
      <p:sp>
        <p:nvSpPr>
          <p:cNvPr id="174" name="Google Shape;174;p5">
            <a:hlinkClick action="ppaction://hlinksldjump" r:id="rId3"/>
          </p:cNvPr>
          <p:cNvSpPr/>
          <p:nvPr/>
        </p:nvSpPr>
        <p:spPr>
          <a:xfrm>
            <a:off x="9889724" y="6151316"/>
            <a:ext cx="852256" cy="4800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4655" y="60000"/>
                </a:lnTo>
                <a:lnTo>
                  <a:pt x="40992" y="60000"/>
                </a:lnTo>
                <a:lnTo>
                  <a:pt x="40992" y="105000"/>
                </a:lnTo>
                <a:lnTo>
                  <a:pt x="79008" y="105000"/>
                </a:lnTo>
                <a:lnTo>
                  <a:pt x="79008" y="60000"/>
                </a:lnTo>
                <a:lnTo>
                  <a:pt x="85345" y="60000"/>
                </a:lnTo>
                <a:lnTo>
                  <a:pt x="75840" y="43125"/>
                </a:ln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</a:path>
              <a:path extrusionOk="0" fill="darkenLess" h="120000" w="120000">
                <a:moveTo>
                  <a:pt x="75840" y="43125"/>
                </a:move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  <a:moveTo>
                  <a:pt x="40992" y="60000"/>
                </a:moveTo>
                <a:lnTo>
                  <a:pt x="40992" y="105000"/>
                </a:lnTo>
                <a:lnTo>
                  <a:pt x="56832" y="105000"/>
                </a:ln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  <a:lnTo>
                  <a:pt x="79008" y="105000"/>
                </a:lnTo>
                <a:lnTo>
                  <a:pt x="79008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34655" y="60000"/>
                </a:lnTo>
                <a:lnTo>
                  <a:pt x="85345" y="60000"/>
                </a:lnTo>
                <a:close/>
                <a:moveTo>
                  <a:pt x="56832" y="82500"/>
                </a:moveTo>
                <a:lnTo>
                  <a:pt x="63168" y="82500"/>
                </a:lnTo>
                <a:lnTo>
                  <a:pt x="63168" y="105000"/>
                </a:lnTo>
                <a:lnTo>
                  <a:pt x="56832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69504" y="31875"/>
                </a:lnTo>
                <a:lnTo>
                  <a:pt x="69504" y="20625"/>
                </a:lnTo>
                <a:lnTo>
                  <a:pt x="75840" y="20625"/>
                </a:lnTo>
                <a:lnTo>
                  <a:pt x="75840" y="43125"/>
                </a:lnTo>
                <a:lnTo>
                  <a:pt x="85345" y="60000"/>
                </a:lnTo>
                <a:lnTo>
                  <a:pt x="79008" y="60000"/>
                </a:lnTo>
                <a:lnTo>
                  <a:pt x="79008" y="105000"/>
                </a:lnTo>
                <a:lnTo>
                  <a:pt x="40992" y="105000"/>
                </a:lnTo>
                <a:lnTo>
                  <a:pt x="40992" y="60000"/>
                </a:lnTo>
                <a:lnTo>
                  <a:pt x="34655" y="60000"/>
                </a:lnTo>
                <a:close/>
                <a:moveTo>
                  <a:pt x="69504" y="31875"/>
                </a:moveTo>
                <a:lnTo>
                  <a:pt x="75840" y="43125"/>
                </a:lnTo>
                <a:moveTo>
                  <a:pt x="79008" y="60000"/>
                </a:moveTo>
                <a:lnTo>
                  <a:pt x="40992" y="60000"/>
                </a:lnTo>
                <a:moveTo>
                  <a:pt x="56832" y="105000"/>
                </a:move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>
            <a:hlinkClick action="ppaction://hlinkshowjump?jump=nextslide"/>
          </p:cNvPr>
          <p:cNvSpPr/>
          <p:nvPr/>
        </p:nvSpPr>
        <p:spPr>
          <a:xfrm>
            <a:off x="11043821" y="6151620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>
            <a:hlinkClick action="ppaction://hlinkshowjump?jump=previousslide"/>
          </p:cNvPr>
          <p:cNvSpPr/>
          <p:nvPr/>
        </p:nvSpPr>
        <p:spPr>
          <a:xfrm rot="10800000">
            <a:off x="8735626" y="6151316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413" y="1819100"/>
            <a:ext cx="10361165" cy="4086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481439" y="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6100"/>
              <a:t>ЕЛЕКТРИЧЕСКА СХЕМА</a:t>
            </a:r>
            <a:endParaRPr sz="6100"/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401" y="1105175"/>
            <a:ext cx="5773375" cy="600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>
            <a:hlinkClick action="ppaction://hlinksldjump" r:id="rId4"/>
          </p:cNvPr>
          <p:cNvSpPr/>
          <p:nvPr/>
        </p:nvSpPr>
        <p:spPr>
          <a:xfrm>
            <a:off x="9889724" y="6151316"/>
            <a:ext cx="852256" cy="4800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4655" y="60000"/>
                </a:lnTo>
                <a:lnTo>
                  <a:pt x="40992" y="60000"/>
                </a:lnTo>
                <a:lnTo>
                  <a:pt x="40992" y="105000"/>
                </a:lnTo>
                <a:lnTo>
                  <a:pt x="79008" y="105000"/>
                </a:lnTo>
                <a:lnTo>
                  <a:pt x="79008" y="60000"/>
                </a:lnTo>
                <a:lnTo>
                  <a:pt x="85345" y="60000"/>
                </a:lnTo>
                <a:lnTo>
                  <a:pt x="75840" y="43125"/>
                </a:ln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</a:path>
              <a:path extrusionOk="0" fill="darkenLess" h="120000" w="120000">
                <a:moveTo>
                  <a:pt x="75840" y="43125"/>
                </a:move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  <a:moveTo>
                  <a:pt x="40992" y="60000"/>
                </a:moveTo>
                <a:lnTo>
                  <a:pt x="40992" y="105000"/>
                </a:lnTo>
                <a:lnTo>
                  <a:pt x="56832" y="105000"/>
                </a:ln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  <a:lnTo>
                  <a:pt x="79008" y="105000"/>
                </a:lnTo>
                <a:lnTo>
                  <a:pt x="79008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34655" y="60000"/>
                </a:lnTo>
                <a:lnTo>
                  <a:pt x="85345" y="60000"/>
                </a:lnTo>
                <a:close/>
                <a:moveTo>
                  <a:pt x="56832" y="82500"/>
                </a:moveTo>
                <a:lnTo>
                  <a:pt x="63168" y="82500"/>
                </a:lnTo>
                <a:lnTo>
                  <a:pt x="63168" y="105000"/>
                </a:lnTo>
                <a:lnTo>
                  <a:pt x="56832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69504" y="31875"/>
                </a:lnTo>
                <a:lnTo>
                  <a:pt x="69504" y="20625"/>
                </a:lnTo>
                <a:lnTo>
                  <a:pt x="75840" y="20625"/>
                </a:lnTo>
                <a:lnTo>
                  <a:pt x="75840" y="43125"/>
                </a:lnTo>
                <a:lnTo>
                  <a:pt x="85345" y="60000"/>
                </a:lnTo>
                <a:lnTo>
                  <a:pt x="79008" y="60000"/>
                </a:lnTo>
                <a:lnTo>
                  <a:pt x="79008" y="105000"/>
                </a:lnTo>
                <a:lnTo>
                  <a:pt x="40992" y="105000"/>
                </a:lnTo>
                <a:lnTo>
                  <a:pt x="40992" y="60000"/>
                </a:lnTo>
                <a:lnTo>
                  <a:pt x="34655" y="60000"/>
                </a:lnTo>
                <a:close/>
                <a:moveTo>
                  <a:pt x="69504" y="31875"/>
                </a:moveTo>
                <a:lnTo>
                  <a:pt x="75840" y="43125"/>
                </a:lnTo>
                <a:moveTo>
                  <a:pt x="79008" y="60000"/>
                </a:moveTo>
                <a:lnTo>
                  <a:pt x="40992" y="60000"/>
                </a:lnTo>
                <a:moveTo>
                  <a:pt x="56832" y="105000"/>
                </a:move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>
            <a:hlinkClick action="ppaction://hlinkshowjump?jump=nextslide"/>
          </p:cNvPr>
          <p:cNvSpPr/>
          <p:nvPr/>
        </p:nvSpPr>
        <p:spPr>
          <a:xfrm>
            <a:off x="11043821" y="6151620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>
            <a:hlinkClick action="ppaction://hlinkshowjump?jump=previousslide"/>
          </p:cNvPr>
          <p:cNvSpPr/>
          <p:nvPr/>
        </p:nvSpPr>
        <p:spPr>
          <a:xfrm rot="10800000">
            <a:off x="8735626" y="6151316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685800" y="422100"/>
            <a:ext cx="10997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7500"/>
              <a:t>СПИСЪК СЪСТАВНИ ЧАСТИ</a:t>
            </a:r>
            <a:endParaRPr sz="7500"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469" y="2197411"/>
            <a:ext cx="8686077" cy="34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>
            <a:hlinkClick action="ppaction://hlinksldjump" r:id="rId4"/>
          </p:cNvPr>
          <p:cNvSpPr/>
          <p:nvPr/>
        </p:nvSpPr>
        <p:spPr>
          <a:xfrm>
            <a:off x="9889724" y="6151316"/>
            <a:ext cx="852256" cy="4800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4655" y="60000"/>
                </a:lnTo>
                <a:lnTo>
                  <a:pt x="40992" y="60000"/>
                </a:lnTo>
                <a:lnTo>
                  <a:pt x="40992" y="105000"/>
                </a:lnTo>
                <a:lnTo>
                  <a:pt x="79008" y="105000"/>
                </a:lnTo>
                <a:lnTo>
                  <a:pt x="79008" y="60000"/>
                </a:lnTo>
                <a:lnTo>
                  <a:pt x="85345" y="60000"/>
                </a:lnTo>
                <a:lnTo>
                  <a:pt x="75840" y="43125"/>
                </a:ln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</a:path>
              <a:path extrusionOk="0" fill="darkenLess" h="120000" w="120000">
                <a:moveTo>
                  <a:pt x="75840" y="43125"/>
                </a:move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  <a:moveTo>
                  <a:pt x="40992" y="60000"/>
                </a:moveTo>
                <a:lnTo>
                  <a:pt x="40992" y="105000"/>
                </a:lnTo>
                <a:lnTo>
                  <a:pt x="56832" y="105000"/>
                </a:ln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  <a:lnTo>
                  <a:pt x="79008" y="105000"/>
                </a:lnTo>
                <a:lnTo>
                  <a:pt x="79008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34655" y="60000"/>
                </a:lnTo>
                <a:lnTo>
                  <a:pt x="85345" y="60000"/>
                </a:lnTo>
                <a:close/>
                <a:moveTo>
                  <a:pt x="56832" y="82500"/>
                </a:moveTo>
                <a:lnTo>
                  <a:pt x="63168" y="82500"/>
                </a:lnTo>
                <a:lnTo>
                  <a:pt x="63168" y="105000"/>
                </a:lnTo>
                <a:lnTo>
                  <a:pt x="56832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69504" y="31875"/>
                </a:lnTo>
                <a:lnTo>
                  <a:pt x="69504" y="20625"/>
                </a:lnTo>
                <a:lnTo>
                  <a:pt x="75840" y="20625"/>
                </a:lnTo>
                <a:lnTo>
                  <a:pt x="75840" y="43125"/>
                </a:lnTo>
                <a:lnTo>
                  <a:pt x="85345" y="60000"/>
                </a:lnTo>
                <a:lnTo>
                  <a:pt x="79008" y="60000"/>
                </a:lnTo>
                <a:lnTo>
                  <a:pt x="79008" y="105000"/>
                </a:lnTo>
                <a:lnTo>
                  <a:pt x="40992" y="105000"/>
                </a:lnTo>
                <a:lnTo>
                  <a:pt x="40992" y="60000"/>
                </a:lnTo>
                <a:lnTo>
                  <a:pt x="34655" y="60000"/>
                </a:lnTo>
                <a:close/>
                <a:moveTo>
                  <a:pt x="69504" y="31875"/>
                </a:moveTo>
                <a:lnTo>
                  <a:pt x="75840" y="43125"/>
                </a:lnTo>
                <a:moveTo>
                  <a:pt x="79008" y="60000"/>
                </a:moveTo>
                <a:lnTo>
                  <a:pt x="40992" y="60000"/>
                </a:lnTo>
                <a:moveTo>
                  <a:pt x="56832" y="105000"/>
                </a:move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>
            <a:hlinkClick action="ppaction://hlinkshowjump?jump=nextslide"/>
          </p:cNvPr>
          <p:cNvSpPr/>
          <p:nvPr/>
        </p:nvSpPr>
        <p:spPr>
          <a:xfrm>
            <a:off x="11043821" y="6151620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>
            <a:hlinkClick action="ppaction://hlinkshowjump?jump=previousslide"/>
          </p:cNvPr>
          <p:cNvSpPr/>
          <p:nvPr/>
        </p:nvSpPr>
        <p:spPr>
          <a:xfrm rot="10800000">
            <a:off x="8735626" y="6151316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4add98598_0_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/>
              <a:t>ЗАКЛЮЧЕНИЕ</a:t>
            </a:r>
            <a:endParaRPr sz="7500"/>
          </a:p>
        </p:txBody>
      </p:sp>
      <p:sp>
        <p:nvSpPr>
          <p:cNvPr id="202" name="Google Shape;202;g124add98598_0_0"/>
          <p:cNvSpPr txBox="1"/>
          <p:nvPr>
            <p:ph idx="1" type="body"/>
          </p:nvPr>
        </p:nvSpPr>
        <p:spPr>
          <a:xfrm>
            <a:off x="685800" y="2142076"/>
            <a:ext cx="10131300" cy="425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Инфраред сензор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PIR сензор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Мобилно приложение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Онлайн интерфейс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По-компактен дизайт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7500"/>
              <a:t>ИЗТОЧНИЦИ</a:t>
            </a:r>
            <a:endParaRPr sz="7500"/>
          </a:p>
        </p:txBody>
      </p:sp>
      <p:sp>
        <p:nvSpPr>
          <p:cNvPr id="208" name="Google Shape;208;p2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Git Hub – </a:t>
            </a:r>
            <a:r>
              <a:rPr lang="en-US" sz="5000" u="sng">
                <a:solidFill>
                  <a:schemeClr val="hlink"/>
                </a:solidFill>
                <a:hlinkClick r:id="rId3"/>
              </a:rPr>
              <a:t>GitHub.com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Thinker CAD – </a:t>
            </a:r>
            <a:r>
              <a:rPr lang="en-US" sz="5000" u="sng">
                <a:solidFill>
                  <a:schemeClr val="hlink"/>
                </a:solidFill>
                <a:hlinkClick r:id="rId4"/>
              </a:rPr>
              <a:t>Thinkercad.com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SoftUni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sz="5000"/>
              <a:t>Arduino.cc</a:t>
            </a:r>
            <a:endParaRPr sz="5000"/>
          </a:p>
        </p:txBody>
      </p:sp>
      <p:sp>
        <p:nvSpPr>
          <p:cNvPr id="209" name="Google Shape;209;p2">
            <a:hlinkClick action="ppaction://hlinksldjump" r:id="rId5"/>
          </p:cNvPr>
          <p:cNvSpPr/>
          <p:nvPr/>
        </p:nvSpPr>
        <p:spPr>
          <a:xfrm>
            <a:off x="9889724" y="6151316"/>
            <a:ext cx="852256" cy="4800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4655" y="60000"/>
                </a:lnTo>
                <a:lnTo>
                  <a:pt x="40992" y="60000"/>
                </a:lnTo>
                <a:lnTo>
                  <a:pt x="40992" y="105000"/>
                </a:lnTo>
                <a:lnTo>
                  <a:pt x="79008" y="105000"/>
                </a:lnTo>
                <a:lnTo>
                  <a:pt x="79008" y="60000"/>
                </a:lnTo>
                <a:lnTo>
                  <a:pt x="85345" y="60000"/>
                </a:lnTo>
                <a:lnTo>
                  <a:pt x="75840" y="43125"/>
                </a:ln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</a:path>
              <a:path extrusionOk="0" fill="darkenLess" h="120000" w="120000">
                <a:moveTo>
                  <a:pt x="75840" y="43125"/>
                </a:move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  <a:moveTo>
                  <a:pt x="40992" y="60000"/>
                </a:moveTo>
                <a:lnTo>
                  <a:pt x="40992" y="105000"/>
                </a:lnTo>
                <a:lnTo>
                  <a:pt x="56832" y="105000"/>
                </a:ln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  <a:lnTo>
                  <a:pt x="79008" y="105000"/>
                </a:lnTo>
                <a:lnTo>
                  <a:pt x="79008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34655" y="60000"/>
                </a:lnTo>
                <a:lnTo>
                  <a:pt x="85345" y="60000"/>
                </a:lnTo>
                <a:close/>
                <a:moveTo>
                  <a:pt x="56832" y="82500"/>
                </a:moveTo>
                <a:lnTo>
                  <a:pt x="63168" y="82500"/>
                </a:lnTo>
                <a:lnTo>
                  <a:pt x="63168" y="105000"/>
                </a:lnTo>
                <a:lnTo>
                  <a:pt x="56832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69504" y="31875"/>
                </a:lnTo>
                <a:lnTo>
                  <a:pt x="69504" y="20625"/>
                </a:lnTo>
                <a:lnTo>
                  <a:pt x="75840" y="20625"/>
                </a:lnTo>
                <a:lnTo>
                  <a:pt x="75840" y="43125"/>
                </a:lnTo>
                <a:lnTo>
                  <a:pt x="85345" y="60000"/>
                </a:lnTo>
                <a:lnTo>
                  <a:pt x="79008" y="60000"/>
                </a:lnTo>
                <a:lnTo>
                  <a:pt x="79008" y="105000"/>
                </a:lnTo>
                <a:lnTo>
                  <a:pt x="40992" y="105000"/>
                </a:lnTo>
                <a:lnTo>
                  <a:pt x="40992" y="60000"/>
                </a:lnTo>
                <a:lnTo>
                  <a:pt x="34655" y="60000"/>
                </a:lnTo>
                <a:close/>
                <a:moveTo>
                  <a:pt x="69504" y="31875"/>
                </a:moveTo>
                <a:lnTo>
                  <a:pt x="75840" y="43125"/>
                </a:lnTo>
                <a:moveTo>
                  <a:pt x="79008" y="60000"/>
                </a:moveTo>
                <a:lnTo>
                  <a:pt x="40992" y="60000"/>
                </a:lnTo>
                <a:moveTo>
                  <a:pt x="56832" y="105000"/>
                </a:move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">
            <a:hlinkClick action="ppaction://hlinkshowjump?jump=nextslide"/>
          </p:cNvPr>
          <p:cNvSpPr/>
          <p:nvPr/>
        </p:nvSpPr>
        <p:spPr>
          <a:xfrm>
            <a:off x="11043821" y="6151620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">
            <a:hlinkClick action="ppaction://hlinkshowjump?jump=previousslide"/>
          </p:cNvPr>
          <p:cNvSpPr/>
          <p:nvPr/>
        </p:nvSpPr>
        <p:spPr>
          <a:xfrm rot="10800000">
            <a:off x="8735626" y="6151316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210000" y="2871750"/>
            <a:ext cx="11982000" cy="9543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3480000" dist="57150">
              <a:srgbClr val="000000">
                <a:alpha val="49803"/>
              </a:srgbClr>
            </a:outerShdw>
            <a:reflection blurRad="0" dir="5400000" dist="152400" endA="0" endPos="60000" fadeDir="5400012" kx="0" rotWithShape="0" algn="bl" stA="60000" stPos="0" sy="-100000" ky="0"/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99599" lvl="0" marL="543599" marR="395999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5600">
                <a:latin typeface="Arial"/>
                <a:ea typeface="Arial"/>
                <a:cs typeface="Arial"/>
                <a:sym typeface="Arial"/>
              </a:rPr>
              <a:t>БЛАГОДАРЯ ЗА ВНИМАНИЕТО!</a:t>
            </a:r>
            <a:endParaRPr sz="5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>
            <a:hlinkClick action="ppaction://hlinksldjump" r:id="rId3"/>
          </p:cNvPr>
          <p:cNvSpPr/>
          <p:nvPr/>
        </p:nvSpPr>
        <p:spPr>
          <a:xfrm>
            <a:off x="9889724" y="6151316"/>
            <a:ext cx="852256" cy="4800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34655" y="60000"/>
                </a:lnTo>
                <a:lnTo>
                  <a:pt x="40992" y="60000"/>
                </a:lnTo>
                <a:lnTo>
                  <a:pt x="40992" y="105000"/>
                </a:lnTo>
                <a:lnTo>
                  <a:pt x="79008" y="105000"/>
                </a:lnTo>
                <a:lnTo>
                  <a:pt x="79008" y="60000"/>
                </a:lnTo>
                <a:lnTo>
                  <a:pt x="85345" y="60000"/>
                </a:lnTo>
                <a:lnTo>
                  <a:pt x="75840" y="43125"/>
                </a:ln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</a:path>
              <a:path extrusionOk="0" fill="darkenLess" h="120000" w="120000">
                <a:moveTo>
                  <a:pt x="75840" y="43125"/>
                </a:moveTo>
                <a:lnTo>
                  <a:pt x="75840" y="20625"/>
                </a:lnTo>
                <a:lnTo>
                  <a:pt x="69504" y="20625"/>
                </a:lnTo>
                <a:lnTo>
                  <a:pt x="69504" y="31875"/>
                </a:lnTo>
                <a:close/>
                <a:moveTo>
                  <a:pt x="40992" y="60000"/>
                </a:moveTo>
                <a:lnTo>
                  <a:pt x="40992" y="105000"/>
                </a:lnTo>
                <a:lnTo>
                  <a:pt x="56832" y="105000"/>
                </a:ln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  <a:lnTo>
                  <a:pt x="79008" y="105000"/>
                </a:lnTo>
                <a:lnTo>
                  <a:pt x="79008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34655" y="60000"/>
                </a:lnTo>
                <a:lnTo>
                  <a:pt x="85345" y="60000"/>
                </a:lnTo>
                <a:close/>
                <a:moveTo>
                  <a:pt x="56832" y="82500"/>
                </a:moveTo>
                <a:lnTo>
                  <a:pt x="63168" y="82500"/>
                </a:lnTo>
                <a:lnTo>
                  <a:pt x="63168" y="105000"/>
                </a:lnTo>
                <a:lnTo>
                  <a:pt x="56832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69504" y="31875"/>
                </a:lnTo>
                <a:lnTo>
                  <a:pt x="69504" y="20625"/>
                </a:lnTo>
                <a:lnTo>
                  <a:pt x="75840" y="20625"/>
                </a:lnTo>
                <a:lnTo>
                  <a:pt x="75840" y="43125"/>
                </a:lnTo>
                <a:lnTo>
                  <a:pt x="85345" y="60000"/>
                </a:lnTo>
                <a:lnTo>
                  <a:pt x="79008" y="60000"/>
                </a:lnTo>
                <a:lnTo>
                  <a:pt x="79008" y="105000"/>
                </a:lnTo>
                <a:lnTo>
                  <a:pt x="40992" y="105000"/>
                </a:lnTo>
                <a:lnTo>
                  <a:pt x="40992" y="60000"/>
                </a:lnTo>
                <a:lnTo>
                  <a:pt x="34655" y="60000"/>
                </a:lnTo>
                <a:close/>
                <a:moveTo>
                  <a:pt x="69504" y="31875"/>
                </a:moveTo>
                <a:lnTo>
                  <a:pt x="75840" y="43125"/>
                </a:lnTo>
                <a:moveTo>
                  <a:pt x="79008" y="60000"/>
                </a:moveTo>
                <a:lnTo>
                  <a:pt x="40992" y="60000"/>
                </a:lnTo>
                <a:moveTo>
                  <a:pt x="56832" y="105000"/>
                </a:moveTo>
                <a:lnTo>
                  <a:pt x="56832" y="82500"/>
                </a:lnTo>
                <a:lnTo>
                  <a:pt x="63168" y="82500"/>
                </a:lnTo>
                <a:lnTo>
                  <a:pt x="63168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>
            <a:hlinkClick action="ppaction://hlinkshowjump?jump=previousslide"/>
          </p:cNvPr>
          <p:cNvSpPr/>
          <p:nvPr/>
        </p:nvSpPr>
        <p:spPr>
          <a:xfrm rot="10800000">
            <a:off x="8735626" y="6151316"/>
            <a:ext cx="852257" cy="48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darken" h="120000" w="120000">
                <a:moveTo>
                  <a:pt x="85344" y="60000"/>
                </a:moveTo>
                <a:lnTo>
                  <a:pt x="34656" y="15000"/>
                </a:lnTo>
                <a:lnTo>
                  <a:pt x="34656" y="105000"/>
                </a:lnTo>
                <a:close/>
              </a:path>
              <a:path extrusionOk="0" fill="none" h="120000" w="120000">
                <a:moveTo>
                  <a:pt x="85344" y="60000"/>
                </a:moveTo>
                <a:lnTo>
                  <a:pt x="34656" y="105000"/>
                </a:lnTo>
                <a:lnTo>
                  <a:pt x="34656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9050">
            <a:solidFill>
              <a:srgbClr val="6C9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Небесен">
  <a:themeElements>
    <a:clrScheme name="Celestial">
      <a:dk1>
        <a:srgbClr val="000000"/>
      </a:dk1>
      <a:lt1>
        <a:srgbClr val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на Office">
  <a:themeElements>
    <a:clrScheme name="О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2022-04-16T09:33:58Z</dcterms:created>
  <dc:creator>mitkoto mitaka</dc:creator>
</cp:coreProperties>
</file>