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7"/>
  </p:notesMasterIdLst>
  <p:handoutMasterIdLst>
    <p:handoutMasterId r:id="rId38"/>
  </p:handoutMasterIdLst>
  <p:sldIdLst>
    <p:sldId id="402" r:id="rId3"/>
    <p:sldId id="403" r:id="rId4"/>
    <p:sldId id="443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4" r:id="rId25"/>
    <p:sldId id="485" r:id="rId26"/>
    <p:sldId id="486" r:id="rId27"/>
    <p:sldId id="487" r:id="rId28"/>
    <p:sldId id="488" r:id="rId29"/>
    <p:sldId id="489" r:id="rId30"/>
    <p:sldId id="490" r:id="rId31"/>
    <p:sldId id="491" r:id="rId32"/>
    <p:sldId id="464" r:id="rId33"/>
    <p:sldId id="416" r:id="rId34"/>
    <p:sldId id="400" r:id="rId35"/>
    <p:sldId id="399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03"/>
            <p14:sldId id="443"/>
          </p14:sldIdLst>
        </p14:section>
        <p14:section name="Spring Interceptors" id="{1185EE63-3AE1-4642-A5EF-566C5C7EEAA6}">
          <p14:sldIdLst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</p14:sldIdLst>
        </p14:section>
        <p14:section name="Conclusion" id="{10E03AB1-9AA8-4E86-9A64-D741901E50A2}">
          <p14:sldIdLst>
            <p14:sldId id="464"/>
            <p14:sldId id="41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533" autoAdjust="0"/>
  </p:normalViewPr>
  <p:slideViewPr>
    <p:cSldViewPr>
      <p:cViewPr varScale="1">
        <p:scale>
          <a:sx n="86" d="100"/>
          <a:sy n="86" d="100"/>
        </p:scale>
        <p:origin x="562" y="91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4985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openxmlformats.org/officeDocument/2006/relationships/slide" Target="slide7.xml"/><Relationship Id="rId4" Type="http://schemas.openxmlformats.org/officeDocument/2006/relationships/slide" Target="slide4.xml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java-mvc-frameworks-spring" TargetMode="External"/><Relationship Id="rId7" Type="http://schemas.openxmlformats.org/officeDocument/2006/relationships/image" Target="../media/image20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telenor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1" y="291604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Java MVC Frameworks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865812" y="1388520"/>
            <a:ext cx="5624297" cy="75887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Spring Essentials.</a:t>
            </a:r>
            <a:br>
              <a:rPr lang="en-US" dirty="0"/>
            </a:br>
            <a:r>
              <a:rPr lang="en-US" noProof="1"/>
              <a:t>Thymeleaf</a:t>
            </a:r>
            <a:r>
              <a:rPr lang="en-US" dirty="0"/>
              <a:t> &amp; Controllers.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5332" y="3963582"/>
            <a:ext cx="2115687" cy="22897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610892">
            <a:off x="4640493" y="3439632"/>
            <a:ext cx="1924033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 MVC Frameworks</a:t>
            </a:r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02231E43-1321-47A1-9B69-CE85DBD831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062" y="2624248"/>
            <a:ext cx="4680047" cy="35842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Override the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postHandle()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Interceptor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1905000"/>
            <a:ext cx="10456228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postHandle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(HttpServletRequest request, HttpServletResponse response, Object handler, ModelAndView modelAndView) throws Exception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title = "SoftUni Store - " + modelAndView.getModelMap().get("title");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modelAndView.addObject("title", title);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146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extending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WebMvcConfigurerAdapter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MVC Config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1905000"/>
            <a:ext cx="10684828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@Configuration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WebMvcConfig extends 				         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WebMvcConfigurerAdapter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final TitleInterceptor titleInterceptor;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WebMvcConfig(TitleInterceptor titleInterceptor)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this.titleInterceptor = titleInterceptor;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40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Override the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addInterceptors()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Test it with your application and see if it works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MVC Config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4984" y="1905000"/>
            <a:ext cx="10989628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addInterceptors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InterceptorRegistry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registry)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registry.addInterceptor(this.titleInterceptor);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857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623" y="1295400"/>
            <a:ext cx="3495578" cy="353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16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 the database when anyone accesses any possible route. The log should contain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message</a:t>
            </a:r>
            <a:r>
              <a:rPr lang="en-US" dirty="0"/>
              <a:t> in the following format: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Log the Application Activity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3012757"/>
            <a:ext cx="10684828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Controller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Action Execute Time: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ms, Overall Execute Time: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24" y="4475813"/>
            <a:ext cx="10210800" cy="167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2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15" y="1295400"/>
            <a:ext cx="3555593" cy="355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73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get the current time with:</a:t>
            </a:r>
          </a:p>
          <a:p>
            <a:endParaRPr lang="en-US" dirty="0"/>
          </a:p>
          <a:p>
            <a:r>
              <a:rPr lang="en-US" dirty="0"/>
              <a:t>Your interceptor should override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HandlerInterceptor</a:t>
            </a:r>
            <a:r>
              <a:rPr lang="en-US" dirty="0"/>
              <a:t> interface, because we want all of the methods:</a:t>
            </a:r>
          </a:p>
          <a:p>
            <a:endParaRPr lang="en-US" dirty="0"/>
          </a:p>
          <a:p>
            <a:r>
              <a:rPr lang="en-US" dirty="0"/>
              <a:t>You will need 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entity</a:t>
            </a:r>
            <a:r>
              <a:rPr lang="en-US" dirty="0"/>
              <a:t> with corresponding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repository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service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Hints: Log the Application Activity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1926848"/>
            <a:ext cx="1068482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System.currentTimeMillis();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3810000"/>
            <a:ext cx="1068482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LogInterceptor implements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HandlerInterceptor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865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preHandle()</a:t>
            </a:r>
            <a:r>
              <a:rPr lang="en-US" dirty="0"/>
              <a:t> should only get the current time: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Interceptor Pre-Handle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9240" y="1926848"/>
            <a:ext cx="10927172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boolean preHandle(HttpServletRequest req, HttpServletResponse resp, Object o) throws Exception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req.setAttribute("preHandleTime", 			System.currentTimeMillis());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27742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postHandle()</a:t>
            </a:r>
            <a:r>
              <a:rPr lang="en-US" dirty="0"/>
              <a:t> should also only get the current time: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Interceptor Post-Handle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9240" y="1926848"/>
            <a:ext cx="10927172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boolean postHandle(HttpServletRequest req, HttpServletResponse resp, Object o, ModelAndView mav) throws Exception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req.setAttribute("postHandleTime", 			System.currentTimeMillis());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6734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afterCompletion()</a:t>
            </a:r>
            <a:r>
              <a:rPr lang="en-US" dirty="0"/>
              <a:t> should calculate the time and create the log: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Interceptor After-Completion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9240" y="2497991"/>
            <a:ext cx="10927172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afterCompletion(HttpServletRequest req, HttpServletResponse resp, Object handler, Exception e) throws Exception {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16358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C49622E5-DF2C-47C0-A5B6-2190800D045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87398054"/>
                  </p:ext>
                </p:extLst>
              </p:nvPr>
            </p:nvGraphicFramePr>
            <p:xfrm>
              <a:off x="4037012" y="1151121"/>
              <a:ext cx="4096799" cy="2305050"/>
            </p:xfrm>
            <a:graphic>
              <a:graphicData uri="http://schemas.microsoft.com/office/powerpoint/2016/slidezoom">
                <pslz:sldZm>
                  <pslz:sldZmObj sldId="465" cId="3253728483">
                    <pslz:zmPr id="{28A90E36-2347-4AA7-99B5-3EFCA19CC848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96799" cy="23050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C49622E5-DF2C-47C0-A5B6-2190800D04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7012" y="1151121"/>
                <a:ext cx="4096799" cy="23050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39B580BD-0307-4EAE-9774-13B5D14D327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74983674"/>
                  </p:ext>
                </p:extLst>
              </p:nvPr>
            </p:nvGraphicFramePr>
            <p:xfrm>
              <a:off x="852593" y="3859954"/>
              <a:ext cx="4096799" cy="2305050"/>
            </p:xfrm>
            <a:graphic>
              <a:graphicData uri="http://schemas.microsoft.com/office/powerpoint/2016/slidezoom">
                <pslz:sldZm>
                  <pslz:sldZmObj sldId="466" cId="2272795914">
                    <pslz:zmPr id="{C8134674-3D61-4068-A1C5-AC11427B4195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96799" cy="23050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9B580BD-0307-4EAE-9774-13B5D14D32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2593" y="3859954"/>
                <a:ext cx="4096799" cy="23050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97516F99-C4A8-464B-95D4-731F8F44719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86710464"/>
                  </p:ext>
                </p:extLst>
              </p:nvPr>
            </p:nvGraphicFramePr>
            <p:xfrm>
              <a:off x="7237412" y="3859954"/>
              <a:ext cx="4096799" cy="2305050"/>
            </p:xfrm>
            <a:graphic>
              <a:graphicData uri="http://schemas.microsoft.com/office/powerpoint/2016/slidezoom">
                <pslz:sldZm>
                  <pslz:sldZmObj sldId="468" cId="2544767119">
                    <pslz:zmPr id="{1D4DEC0F-E0AF-4B97-B0A8-0A0CD94F7359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96799" cy="23050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97516F99-C4A8-464B-95D4-731F8F44719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37412" y="3859954"/>
                <a:ext cx="4096799" cy="23050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Interceptor After-Completion (2)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9240" y="1600200"/>
            <a:ext cx="10927172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Calculate the time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HandlerMethod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handlerMethod = (HandlerMethod) handler;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message = String.format("[%s - %s] Action Execute Time: %d ms, Overall Execute Time: %d ms",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handlerMethod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getBean()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getClass()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handlerMethod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getMethod()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getName()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actionTime, overallTime);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log = new Log(message, new Date());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logService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.create(log);</a:t>
            </a:r>
          </a:p>
        </p:txBody>
      </p:sp>
    </p:spTree>
    <p:extLst>
      <p:ext uri="{BB962C8B-B14F-4D97-AF65-F5344CB8AC3E}">
        <p14:creationId xmlns:p14="http://schemas.microsoft.com/office/powerpoint/2010/main" val="215649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only need to register the interceptor in the configuration class: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 it to see if it works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 the Interceptor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3184" y="2707719"/>
            <a:ext cx="11113228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addInterceptors(InterceptorRegistry registry)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registry.addInterceptor(this.titleInterceptor);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registry.addInterceptor(this.logInterceptor);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461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623" y="1295400"/>
            <a:ext cx="3495578" cy="353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77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DB from the previous problem. Log only the activity regarding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Register</a:t>
            </a:r>
            <a:r>
              <a:rPr lang="en-US" dirty="0"/>
              <a:t>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Login</a:t>
            </a:r>
            <a:r>
              <a:rPr lang="en-US" dirty="0"/>
              <a:t>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Logout</a:t>
            </a:r>
            <a:r>
              <a:rPr lang="en-US" dirty="0"/>
              <a:t> functionality.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Log Only Register/Login/Logout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99226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15" y="1295400"/>
            <a:ext cx="3555593" cy="355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68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only need to modify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paths</a:t>
            </a:r>
            <a:r>
              <a:rPr lang="en-US" dirty="0"/>
              <a:t> that our interceptor will be listening to: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the Interceptor Registration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3184" y="2707719"/>
            <a:ext cx="11113228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addInterceptors(InterceptorRegistry registry)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registry.addInterceptor(this.titleInterceptor);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registry.addInterceptor(this.logInterceptor)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.addPathPatterns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("/register", "/logout", "/login");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9943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623" y="1295400"/>
            <a:ext cx="3495578" cy="353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25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DB from the previous problem. Implement a way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only specific actions</a:t>
            </a:r>
            <a:r>
              <a:rPr lang="en-US" dirty="0"/>
              <a:t>, without using the path patterns. You should work with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Object</a:t>
            </a:r>
            <a:r>
              <a:rPr lang="en-US" dirty="0"/>
              <a:t> that you are given in the interceptor.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Log Specific Actions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2462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15" y="1295400"/>
            <a:ext cx="3555593" cy="355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10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@Log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annotation. </a:t>
            </a:r>
          </a:p>
          <a:p>
            <a:r>
              <a:rPr lang="en-US" dirty="0"/>
              <a:t>It should only be applied to actions. </a:t>
            </a:r>
          </a:p>
          <a:p>
            <a:r>
              <a:rPr lang="en-US" dirty="0"/>
              <a:t>If an action has this annotation, you should create a log in the database when someone is accessing it.</a:t>
            </a:r>
          </a:p>
          <a:p>
            <a:r>
              <a:rPr lang="en-US" dirty="0"/>
              <a:t>Actions without the annotation mustn't be logged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Log Specific Actions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03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your overridden methods should check if the annotation is present on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handler</a:t>
            </a:r>
            <a:r>
              <a:rPr lang="en-US" dirty="0"/>
              <a:t> object: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the path patterns from the configuration and check if it works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Interceptor Modifications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3184" y="2707719"/>
            <a:ext cx="11113228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HandlerMethod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handlerMethod =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HandlerMethod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handler;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if(!handlerMethod.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getMethod()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   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isAnnotationPresent(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Log.class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487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Spring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Interceptors</a:t>
            </a:r>
            <a:r>
              <a:rPr lang="en-US" sz="3200" dirty="0"/>
              <a:t> can be used to modify</a:t>
            </a:r>
            <a:br>
              <a:rPr lang="en-US" sz="3200" dirty="0"/>
            </a:br>
            <a:r>
              <a:rPr lang="en-US" sz="3200" dirty="0"/>
              <a:t>your response or request in any given moment</a:t>
            </a:r>
          </a:p>
          <a:p>
            <a:pPr lvl="1"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preHandle()</a:t>
            </a:r>
            <a:r>
              <a:rPr lang="en-US" sz="3000" dirty="0"/>
              <a:t> is executed before the action</a:t>
            </a:r>
          </a:p>
          <a:p>
            <a:pPr lvl="1"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postHandle() </a:t>
            </a:r>
            <a:r>
              <a:rPr lang="en-US" sz="3000" dirty="0"/>
              <a:t>is executed after the action,</a:t>
            </a:r>
            <a:br>
              <a:rPr lang="en-US" sz="3000" dirty="0"/>
            </a:br>
            <a:r>
              <a:rPr lang="en-US" sz="3000" dirty="0"/>
              <a:t>but before rendering the view</a:t>
            </a:r>
          </a:p>
          <a:p>
            <a:pPr lvl="1"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afterCompletion()</a:t>
            </a:r>
            <a:r>
              <a:rPr lang="en-US" sz="3000" dirty="0"/>
              <a:t> is executed after the view is rendered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Object</a:t>
            </a:r>
            <a:r>
              <a:rPr lang="en-US" sz="3200" dirty="0"/>
              <a:t> received in the interceptor methods is the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HandlerMethod</a:t>
            </a:r>
            <a:r>
              <a:rPr lang="en-US" sz="3200" dirty="0"/>
              <a:t> (action) that will serve your request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1171833"/>
            <a:ext cx="2209800" cy="1412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75812" y="1675857"/>
            <a:ext cx="2108746" cy="22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MVC Frameworks </a:t>
            </a:r>
            <a:r>
              <a:rPr lang="en-US"/>
              <a:t>– Spring Filters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https://softuni.bg/courses/java-mvc-frameworks-spring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Interceptors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Pre/Post Handlers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060" y="2133600"/>
            <a:ext cx="8490704" cy="226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2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623" y="1295400"/>
            <a:ext cx="3495578" cy="353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9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the application name in front of every page title: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Application Title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1905000"/>
            <a:ext cx="10456228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Game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 Store -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Game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 Store -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 Store -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68978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15" y="1295400"/>
            <a:ext cx="3555593" cy="355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6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bg-BG" dirty="0"/>
              <a:t>е </a:t>
            </a:r>
            <a:r>
              <a:rPr lang="en-US" dirty="0"/>
              <a:t>need to modify the Model attributes that we're sending to the view</a:t>
            </a:r>
          </a:p>
          <a:p>
            <a:r>
              <a:rPr lang="en-US" dirty="0"/>
              <a:t>That means we need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intercept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request </a:t>
            </a:r>
            <a:r>
              <a:rPr lang="en-US" dirty="0"/>
              <a:t>before the view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Pre-Handle</a:t>
            </a:r>
            <a:r>
              <a:rPr lang="en-US" dirty="0"/>
              <a:t> will be executed before the Action is executed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Post-Handle</a:t>
            </a:r>
            <a:r>
              <a:rPr lang="en-US" dirty="0"/>
              <a:t> will be executed after the Action, but before the view is rendered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After-Completion</a:t>
            </a:r>
            <a:r>
              <a:rPr lang="en-US" dirty="0"/>
              <a:t> will be executed after the view is rendered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 to Do?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7274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extending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HandlerInterceptorAdapter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Interceptor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1905000"/>
            <a:ext cx="10456228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@Component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TitleInterceptor extends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HandlerInterceptorAdapter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429426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494</TotalTime>
  <Words>1023</Words>
  <Application>Microsoft Office PowerPoint</Application>
  <PresentationFormat>Custom</PresentationFormat>
  <Paragraphs>206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 16x9</vt:lpstr>
      <vt:lpstr>Java MVC Frameworks</vt:lpstr>
      <vt:lpstr>Table of Contents</vt:lpstr>
      <vt:lpstr>Questions</vt:lpstr>
      <vt:lpstr>Spring Interceptors</vt:lpstr>
      <vt:lpstr>Problem</vt:lpstr>
      <vt:lpstr>Problem: Application Title</vt:lpstr>
      <vt:lpstr>Solution</vt:lpstr>
      <vt:lpstr>What We Need to Do?</vt:lpstr>
      <vt:lpstr>Creating Interceptor</vt:lpstr>
      <vt:lpstr>Creating Interceptor (2)</vt:lpstr>
      <vt:lpstr>Creating MVC Config</vt:lpstr>
      <vt:lpstr>Creating MVC Config (2)</vt:lpstr>
      <vt:lpstr>Problem</vt:lpstr>
      <vt:lpstr>Problem: Log the Application Activity</vt:lpstr>
      <vt:lpstr>Solution</vt:lpstr>
      <vt:lpstr>Hints: Log the Application Activity</vt:lpstr>
      <vt:lpstr>Interceptor Pre-Handle</vt:lpstr>
      <vt:lpstr>Interceptor Post-Handle</vt:lpstr>
      <vt:lpstr>Interceptor After-Completion</vt:lpstr>
      <vt:lpstr>Interceptor After-Completion (2)</vt:lpstr>
      <vt:lpstr>Register the Interceptor</vt:lpstr>
      <vt:lpstr>Problem</vt:lpstr>
      <vt:lpstr>Problem: Log Only Register/Login/Logout</vt:lpstr>
      <vt:lpstr>Solution</vt:lpstr>
      <vt:lpstr>Modify the Interceptor Registration</vt:lpstr>
      <vt:lpstr>Problem</vt:lpstr>
      <vt:lpstr>Problem: Log Specific Actions</vt:lpstr>
      <vt:lpstr>Solution</vt:lpstr>
      <vt:lpstr>Solution: Log Specific Actions</vt:lpstr>
      <vt:lpstr>Interceptor Modifications</vt:lpstr>
      <vt:lpstr>Summary</vt:lpstr>
      <vt:lpstr>Java MVC Frameworks – Spring Filters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Ivaylo Jelev</cp:lastModifiedBy>
  <cp:revision>225</cp:revision>
  <dcterms:created xsi:type="dcterms:W3CDTF">2014-01-02T17:00:34Z</dcterms:created>
  <dcterms:modified xsi:type="dcterms:W3CDTF">2018-03-09T08:48:04Z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