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81" r:id="rId16"/>
    <p:sldId id="482" r:id="rId17"/>
    <p:sldId id="475" r:id="rId18"/>
    <p:sldId id="476" r:id="rId19"/>
    <p:sldId id="477" r:id="rId20"/>
    <p:sldId id="478" r:id="rId21"/>
    <p:sldId id="479" r:id="rId22"/>
    <p:sldId id="480" r:id="rId23"/>
    <p:sldId id="464" r:id="rId24"/>
    <p:sldId id="416" r:id="rId25"/>
    <p:sldId id="400" r:id="rId26"/>
    <p:sldId id="399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Inversion of Control" id="{F6039FBA-246C-43F7-AB6B-8A116B3B77FC}">
          <p14:sldIdLst>
            <p14:sldId id="465"/>
            <p14:sldId id="466"/>
            <p14:sldId id="467"/>
          </p14:sldIdLst>
        </p14:section>
        <p14:section name="Areas" id="{1185EE63-3AE1-4642-A5EF-566C5C7EEAA6}">
          <p14:sldIdLst>
            <p14:sldId id="468"/>
            <p14:sldId id="469"/>
            <p14:sldId id="470"/>
          </p14:sldIdLst>
        </p14:section>
        <p14:section name="Thin Controllers" id="{5A281C6E-B645-432C-8B04-4975B262EEE2}">
          <p14:sldIdLst>
            <p14:sldId id="471"/>
            <p14:sldId id="472"/>
            <p14:sldId id="473"/>
          </p14:sldIdLst>
        </p14:section>
        <p14:section name="Java Message Service" id="{5AF36423-C428-40E0-A088-D8845B4FC4DF}">
          <p14:sldIdLst>
            <p14:sldId id="474"/>
            <p14:sldId id="481"/>
            <p14:sldId id="482"/>
            <p14:sldId id="475"/>
            <p14:sldId id="476"/>
            <p14:sldId id="477"/>
            <p14:sldId id="478"/>
            <p14:sldId id="479"/>
            <p14:sldId id="480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8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4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activemq.apache.org/downloa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3.xml"/><Relationship Id="rId3" Type="http://schemas.openxmlformats.org/officeDocument/2006/relationships/image" Target="../media/image11.png"/><Relationship Id="rId7" Type="http://schemas.openxmlformats.org/officeDocument/2006/relationships/slide" Target="slide7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13.png"/><Relationship Id="rId14" Type="http://schemas.openxmlformats.org/officeDocument/2006/relationships/image" Target="../media/image14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91604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Java MVC Frameworks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65812" y="1388520"/>
            <a:ext cx="5624297" cy="7588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Right Way: Architecture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39632"/>
            <a:ext cx="1924033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60252-6EA5-4377-A572-547034839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305684"/>
            <a:ext cx="3762375" cy="2990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3ED93E-F5B1-4E21-84F9-911B89565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44" y="4702511"/>
            <a:ext cx="2315559" cy="15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Creating Simple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60" y="2133600"/>
            <a:ext cx="8490704" cy="22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2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 should follow well known principles such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KISS</a:t>
            </a:r>
          </a:p>
          <a:p>
            <a:r>
              <a:rPr lang="en-US" dirty="0"/>
              <a:t>Should delegate functionality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layer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layer consists of application logic, e.g. services, executors, strategies, mappers, DTOs, entities, etc.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085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5" y="1507153"/>
            <a:ext cx="10667998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@PreAuthorize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isAuthenticated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ModelAndView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ModelAndView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modelAndView,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@PathVariable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GameDetailsView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 =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gameService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modelAndView.setViewName("index");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modelAndView.addObject("game", game);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modelAndView.addObject("title", game.getTitle());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nn-NO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modelAndView;</a:t>
            </a: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1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18" idx="0"/>
            <a:endCxn id="17" idx="1"/>
          </p:cNvCxnSpPr>
          <p:nvPr/>
        </p:nvCxnSpPr>
        <p:spPr>
          <a:xfrm flipV="1">
            <a:off x="3466306" y="2779931"/>
            <a:ext cx="1598612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0"/>
          </p:cNvCxnSpPr>
          <p:nvPr/>
        </p:nvCxnSpPr>
        <p:spPr>
          <a:xfrm>
            <a:off x="7123905" y="2779931"/>
            <a:ext cx="1598613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Sending message between applications</a:t>
            </a:r>
            <a:endParaRPr lang="bg-BG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64918" y="2133600"/>
            <a:ext cx="2058987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 Message Service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93024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Receiver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6812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Sender</a:t>
            </a:r>
          </a:p>
        </p:txBody>
      </p:sp>
    </p:spTree>
    <p:extLst>
      <p:ext uri="{BB962C8B-B14F-4D97-AF65-F5344CB8AC3E}">
        <p14:creationId xmlns:p14="http://schemas.microsoft.com/office/powerpoint/2010/main" val="33639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Apache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ActiveMQ</a:t>
            </a:r>
            <a:r>
              <a:rPr lang="en-US" noProof="1"/>
              <a:t>.</a:t>
            </a:r>
          </a:p>
          <a:p>
            <a:r>
              <a:rPr lang="en-US" noProof="1"/>
              <a:t>Download </a:t>
            </a:r>
            <a:r>
              <a:rPr lang="en-US" noProof="1">
                <a:hlinkClick r:id="rId2"/>
              </a:rPr>
              <a:t>here</a:t>
            </a:r>
            <a:r>
              <a:rPr lang="en-US" noProof="1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What we need?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F7193-CDD3-49C1-99DB-EAAE438C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971800"/>
            <a:ext cx="991163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4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265B0-D3D9-435B-9549-1E13FBFF8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5D33-9FD2-4D24-856F-A8AA6A1AC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Unzip</a:t>
            </a:r>
            <a:r>
              <a:rPr lang="en-US" dirty="0"/>
              <a:t> the archive.</a:t>
            </a:r>
          </a:p>
          <a:p>
            <a:r>
              <a:rPr lang="en-US" dirty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bin/</a:t>
            </a:r>
            <a:r>
              <a:rPr lang="en-US" dirty="0"/>
              <a:t> folder.</a:t>
            </a:r>
          </a:p>
          <a:p>
            <a:r>
              <a:rPr lang="en-US" dirty="0"/>
              <a:t>Depending on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chose one of the 2 folders.</a:t>
            </a:r>
          </a:p>
          <a:p>
            <a:r>
              <a:rPr lang="en-US" dirty="0"/>
              <a:t>Run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activemq.bat</a:t>
            </a:r>
            <a:r>
              <a:rPr lang="en-US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F2F5B-57F5-4F95-AE9D-02D6A2D2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What we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CD493-01C2-4C4D-B5CE-42514276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770" y="1687028"/>
            <a:ext cx="2792296" cy="1820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7A6B84-2A4B-4EDC-BCEC-3374A20A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66" y="1161475"/>
            <a:ext cx="2855236" cy="2871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5E28B-D08D-4E10-960D-5225EFD1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241" y="4495800"/>
            <a:ext cx="2790825" cy="1704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ABD971-1B52-4C30-8FA9-54084DCBF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63" y="4452442"/>
            <a:ext cx="62865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Apache</a:t>
            </a:r>
            <a:r>
              <a:rPr lang="en-US" dirty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ActiveMQ</a:t>
            </a:r>
            <a:r>
              <a:rPr lang="en-US" noProof="1"/>
              <a:t>.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noProof="1"/>
              <a:t> Dependencies: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What we need?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67000"/>
            <a:ext cx="106679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&lt;groupId&gt;org.springframework.boot&lt;/groupId&gt;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&lt;artifactId&gt;spring-boot-starter-activemq&lt;/artifactId&gt;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7305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connection to the </a:t>
            </a:r>
            <a:r>
              <a:rPr lang="en-US" noProof="1"/>
              <a:t>ActiveMQ</a:t>
            </a:r>
            <a:r>
              <a:rPr lang="en-US" dirty="0"/>
              <a:t> service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JMS - Connection Factory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209800"/>
            <a:ext cx="1066799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DEFAULT_BROKER_URL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"tcp://localhost:61616";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ActiveMQConnectionFactory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connectionFactory()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ActiveMQConnectionFactory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connectionFactory =                                 			    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ActiveMQConnectionFactory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connectionFactory.setBrokerURL(DEFAULT_BROKER_URL);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connectionFactory;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create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JmsTemplate</a:t>
            </a:r>
            <a:r>
              <a:rPr lang="en-US" dirty="0"/>
              <a:t> Bean that will use the connection factory from the previous slide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Sending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438400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JmsTemplate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jmsTemplate(){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JmsTemplate template = new JmsTemplate();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template.setConnectionFactory(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connectionFactory()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template;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5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a message you only need to inject the bean and 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convertAndSend()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Sending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612410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JmsTemplate jmsTemplate;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sendMessage(final String 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jmsTemplate.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convertAndSend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16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5BE1D89-72BE-4BD3-9D10-C2D125BC26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1040760"/>
                  </p:ext>
                </p:extLst>
              </p:nvPr>
            </p:nvGraphicFramePr>
            <p:xfrm>
              <a:off x="684212" y="1151121"/>
              <a:ext cx="4145090" cy="2332221"/>
            </p:xfrm>
            <a:graphic>
              <a:graphicData uri="http://schemas.microsoft.com/office/powerpoint/2016/slidezoom">
                <pslz:sldZm>
                  <pslz:sldZmObj sldId="465" cId="3428632605">
                    <pslz:zmPr id="{BB77B0B3-C0E4-4875-B992-6B737A271ED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45090" cy="23322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5BE1D89-72BE-4BD3-9D10-C2D125BC26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212" y="1151121"/>
                <a:ext cx="4145090" cy="23322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37D2C540-D8F7-4D5C-BB8D-250867D124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0850043"/>
                  </p:ext>
                </p:extLst>
              </p:nvPr>
            </p:nvGraphicFramePr>
            <p:xfrm>
              <a:off x="7313612" y="1151120"/>
              <a:ext cx="4145090" cy="2332221"/>
            </p:xfrm>
            <a:graphic>
              <a:graphicData uri="http://schemas.microsoft.com/office/powerpoint/2016/slidezoom">
                <pslz:sldZm>
                  <pslz:sldZmObj sldId="468" cId="3253728483">
                    <pslz:zmPr id="{E40799D8-0C93-46A9-A9EF-97065B0D605C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45090" cy="23322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7D2C540-D8F7-4D5C-BB8D-250867D124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13612" y="1151120"/>
                <a:ext cx="4145090" cy="23322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7EACDCA-304D-47DD-B7B3-F24F99650E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3700197"/>
                  </p:ext>
                </p:extLst>
              </p:nvPr>
            </p:nvGraphicFramePr>
            <p:xfrm>
              <a:off x="679665" y="3886199"/>
              <a:ext cx="4145090" cy="2332221"/>
            </p:xfrm>
            <a:graphic>
              <a:graphicData uri="http://schemas.microsoft.com/office/powerpoint/2016/slidezoom">
                <pslz:sldZm>
                  <pslz:sldZmObj sldId="471" cId="1819327622">
                    <pslz:zmPr id="{D1315480-A905-4850-9887-99EFF49CF686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45090" cy="23322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7EACDCA-304D-47DD-B7B3-F24F99650E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665" y="3886199"/>
                <a:ext cx="4145090" cy="23322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69DC9A7B-9189-4BE0-9EF4-9EB72CF910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5680828"/>
                  </p:ext>
                </p:extLst>
              </p:nvPr>
            </p:nvGraphicFramePr>
            <p:xfrm>
              <a:off x="7313612" y="3886199"/>
              <a:ext cx="4145090" cy="2332221"/>
            </p:xfrm>
            <a:graphic>
              <a:graphicData uri="http://schemas.microsoft.com/office/powerpoint/2016/slidezoom">
                <pslz:sldZm>
                  <pslz:sldZmObj sldId="474" cId="3363930234">
                    <pslz:zmPr id="{2F4A03C2-7FAF-46B0-9863-CC3B7D20D82A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45090" cy="23322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9DC9A7B-9189-4BE0-9EF4-9EB72CF910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13612" y="3886199"/>
                <a:ext cx="4145090" cy="23322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receive a message in the other application just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JmsListener</a:t>
            </a:r>
            <a:r>
              <a:rPr lang="en-US" dirty="0"/>
              <a:t> annotation: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Receiving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612410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@JmsListener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(destination = "message-queue")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readMessage(Message&lt;String&gt; message) throws JMSException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System.out.println(message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.getPayload()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77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18" idx="0"/>
            <a:endCxn id="17" idx="1"/>
          </p:cNvCxnSpPr>
          <p:nvPr/>
        </p:nvCxnSpPr>
        <p:spPr>
          <a:xfrm flipV="1">
            <a:off x="3466306" y="2779931"/>
            <a:ext cx="1598612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0"/>
          </p:cNvCxnSpPr>
          <p:nvPr/>
        </p:nvCxnSpPr>
        <p:spPr>
          <a:xfrm>
            <a:off x="7123905" y="2779931"/>
            <a:ext cx="1598613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1" y="5334000"/>
            <a:ext cx="10363200" cy="820600"/>
          </a:xfrm>
        </p:spPr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64918" y="2133600"/>
            <a:ext cx="2058987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 Message Service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93024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Receiver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6812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Sender</a:t>
            </a:r>
          </a:p>
        </p:txBody>
      </p:sp>
    </p:spTree>
    <p:extLst>
      <p:ext uri="{BB962C8B-B14F-4D97-AF65-F5344CB8AC3E}">
        <p14:creationId xmlns:p14="http://schemas.microsoft.com/office/powerpoint/2010/main" val="31694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 injection </a:t>
            </a:r>
            <a:r>
              <a:rPr lang="en-US" sz="3200" dirty="0"/>
              <a:t>– the best way for 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Splitting your application code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business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r>
              <a:rPr lang="en-US" sz="3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Easier navigation in big projects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Every component should be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thin</a:t>
            </a:r>
            <a:r>
              <a:rPr lang="en-US" sz="3200" dirty="0"/>
              <a:t>" as possible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JMS</a:t>
            </a:r>
            <a:r>
              <a:rPr lang="en-US" sz="3200" dirty="0"/>
              <a:t> lets multiple applications communicate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88" y="12485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1752600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B4BCD-6090-4752-A632-5CB7CB1F3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24" y="3825271"/>
            <a:ext cx="3457575" cy="23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–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 vs Field Injection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12" y="1542381"/>
            <a:ext cx="4953000" cy="30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write</a:t>
            </a:r>
          </a:p>
          <a:p>
            <a:r>
              <a:rPr lang="en-US" dirty="0"/>
              <a:t>Easy to add new dependencies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hides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3414" y="3641229"/>
            <a:ext cx="8381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3505199"/>
            <a:ext cx="2965837" cy="29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Consuming</a:t>
            </a:r>
          </a:p>
          <a:p>
            <a:r>
              <a:rPr lang="en-US" dirty="0"/>
              <a:t>Harder to add dependencies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shows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ControllerA(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serviceA,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serviceB,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this.serviceB = serviceB;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this.serviceC = serviceC;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4273888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Dividing code by business logic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46" y="1066800"/>
            <a:ext cx="2106332" cy="36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used to splitting our code based on its functionality: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gets hard to navigate in bigger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Areas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924" y="2057400"/>
            <a:ext cx="2209800" cy="27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8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the application code by business logic makes it easier to navigate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Areas (2)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58" y="2250804"/>
            <a:ext cx="2106332" cy="36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409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540</TotalTime>
  <Words>813</Words>
  <Application>Microsoft Office PowerPoint</Application>
  <PresentationFormat>Custom</PresentationFormat>
  <Paragraphs>172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Java MVC Frameworks</vt:lpstr>
      <vt:lpstr>Table of Contents</vt:lpstr>
      <vt:lpstr>Questions</vt:lpstr>
      <vt:lpstr>Inversion of Control</vt:lpstr>
      <vt:lpstr>Field Injection</vt:lpstr>
      <vt:lpstr>Constructor Injection</vt:lpstr>
      <vt:lpstr>Areas</vt:lpstr>
      <vt:lpstr>Code Areas</vt:lpstr>
      <vt:lpstr>Code Areas (2)</vt:lpstr>
      <vt:lpstr>Thin Controllers</vt:lpstr>
      <vt:lpstr>Thin Controllers</vt:lpstr>
      <vt:lpstr>Thin Controller Example</vt:lpstr>
      <vt:lpstr>JMS</vt:lpstr>
      <vt:lpstr>JMS - What we need?</vt:lpstr>
      <vt:lpstr>JMS - What we need?</vt:lpstr>
      <vt:lpstr>JMS - What we need?</vt:lpstr>
      <vt:lpstr>JMS - Connection Factory</vt:lpstr>
      <vt:lpstr>JMS - Sending Messages</vt:lpstr>
      <vt:lpstr>JMS - Sending Messages (2)</vt:lpstr>
      <vt:lpstr>JMS - Receiving Messages</vt:lpstr>
      <vt:lpstr>Live Demo</vt:lpstr>
      <vt:lpstr>Summary</vt:lpstr>
      <vt:lpstr>Java MVC Frameworks – Architecture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320</cp:revision>
  <dcterms:created xsi:type="dcterms:W3CDTF">2014-01-02T17:00:34Z</dcterms:created>
  <dcterms:modified xsi:type="dcterms:W3CDTF">2018-03-21T15:26:28Z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