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9" r:id="rId2"/>
    <p:sldId id="320" r:id="rId3"/>
    <p:sldId id="321" r:id="rId4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MacDonald" initials="TM" lastIdx="1" clrIdx="0"/>
  <p:cmAuthor id="2" name="Tim MacDonald" initials="TM [2]" lastIdx="1" clrIdx="1"/>
  <p:cmAuthor id="3" name="Tim MacDonald" initials="TM [3]" lastIdx="1" clrIdx="2"/>
  <p:cmAuthor id="4" name="Tim MacDonald" initials="TM [4]" lastIdx="1" clrIdx="3"/>
  <p:cmAuthor id="5" name="Tim MacDonald" initials="TM [5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3275"/>
    <p:restoredTop sz="91297"/>
  </p:normalViewPr>
  <p:slideViewPr>
    <p:cSldViewPr snapToObjects="1">
      <p:cViewPr varScale="1">
        <p:scale>
          <a:sx n="110" d="100"/>
          <a:sy n="110" d="100"/>
        </p:scale>
        <p:origin x="1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0C7189B-D016-9044-B5A9-A1218E0F038F}" type="datetimeFigureOut">
              <a:rPr lang="en-US" altLang="x-none"/>
              <a:pPr/>
              <a:t>10/6/22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FB49EC50-672B-4D41-80D7-FB09D81E304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8D84A8D-F860-7641-88FA-FFE7138869C3}" type="datetimeFigureOut">
              <a:rPr lang="en-US" altLang="x-none"/>
              <a:pPr/>
              <a:t>10/6/22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9D34068-56DC-E547-A7F6-C57BB0C4EB1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97169"/>
            <a:ext cx="109728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816F5F-9FDE-049E-294A-6A5C2ED6CB1B}"/>
              </a:ext>
            </a:extLst>
          </p:cNvPr>
          <p:cNvSpPr/>
          <p:nvPr userDrawn="1"/>
        </p:nvSpPr>
        <p:spPr>
          <a:xfrm rot="5400000">
            <a:off x="5683685" y="341217"/>
            <a:ext cx="824632" cy="12192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8C1515"/>
              </a:solidFill>
              <a:latin typeface="Arial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BA085645-5B40-9B63-1113-920AB1E839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26730" y="4382599"/>
            <a:ext cx="8079317" cy="647612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24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8861244B-894E-A646-040A-E63BA48F20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26730" y="3498599"/>
            <a:ext cx="8079317" cy="60960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24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DF6096-059E-B275-F4B7-377B0EB252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3671"/>
          <a:stretch/>
        </p:blipFill>
        <p:spPr>
          <a:xfrm>
            <a:off x="9522549" y="-12138"/>
            <a:ext cx="2644052" cy="8246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19CF9A-F5AA-63F0-5021-BB91D8A050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" y="6172200"/>
            <a:ext cx="2590800" cy="5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42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037" y="634364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265037" y="1405466"/>
            <a:ext cx="10267951" cy="4818169"/>
          </a:xfrm>
        </p:spPr>
        <p:txBody>
          <a:bodyPr/>
          <a:lstStyle>
            <a:lvl1pPr>
              <a:spcBef>
                <a:spcPts val="0"/>
              </a:spcBef>
              <a:spcAft>
                <a:spcPts val="1350"/>
              </a:spcAft>
              <a:buClr>
                <a:schemeClr val="tx2">
                  <a:lumMod val="75000"/>
                </a:schemeClr>
              </a:buClr>
              <a:defRPr/>
            </a:lvl1pPr>
            <a:lvl2pPr>
              <a:spcBef>
                <a:spcPts val="0"/>
              </a:spcBef>
              <a:spcAft>
                <a:spcPts val="1350"/>
              </a:spcAft>
              <a:buClr>
                <a:schemeClr val="tx2">
                  <a:lumMod val="75000"/>
                </a:schemeClr>
              </a:buClr>
              <a:defRPr/>
            </a:lvl2pPr>
            <a:lvl3pPr>
              <a:spcBef>
                <a:spcPts val="0"/>
              </a:spcBef>
              <a:spcAft>
                <a:spcPts val="1350"/>
              </a:spcAft>
              <a:buClr>
                <a:schemeClr val="tx2">
                  <a:lumMod val="75000"/>
                </a:schemeClr>
              </a:buClr>
              <a:defRPr/>
            </a:lvl3pPr>
            <a:lvl4pPr>
              <a:spcBef>
                <a:spcPts val="0"/>
              </a:spcBef>
              <a:spcAft>
                <a:spcPts val="1350"/>
              </a:spcAft>
              <a:buClr>
                <a:schemeClr val="tx2">
                  <a:lumMod val="75000"/>
                </a:schemeClr>
              </a:buClr>
              <a:defRPr/>
            </a:lvl4pPr>
            <a:lvl5pPr>
              <a:spcBef>
                <a:spcPts val="0"/>
              </a:spcBef>
              <a:spcAft>
                <a:spcPts val="1350"/>
              </a:spcAft>
              <a:buClr>
                <a:schemeClr val="tx2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6FEA6-36DA-1DDC-7D18-93E26B7CA6C8}"/>
              </a:ext>
            </a:extLst>
          </p:cNvPr>
          <p:cNvSpPr txBox="1"/>
          <p:nvPr userDrawn="1"/>
        </p:nvSpPr>
        <p:spPr>
          <a:xfrm>
            <a:off x="240632" y="156410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E33BDF-7206-30DC-D155-37FE2938CEC6}"/>
              </a:ext>
            </a:extLst>
          </p:cNvPr>
          <p:cNvSpPr txBox="1"/>
          <p:nvPr userDrawn="1"/>
        </p:nvSpPr>
        <p:spPr>
          <a:xfrm>
            <a:off x="360947" y="73392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EEAD1-B263-9991-AA96-A7D0B6499295}"/>
              </a:ext>
            </a:extLst>
          </p:cNvPr>
          <p:cNvSpPr txBox="1"/>
          <p:nvPr userDrawn="1"/>
        </p:nvSpPr>
        <p:spPr>
          <a:xfrm>
            <a:off x="12032" y="187692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E650BA-6D01-8482-A4E8-029004A31145}"/>
              </a:ext>
            </a:extLst>
          </p:cNvPr>
          <p:cNvSpPr txBox="1"/>
          <p:nvPr userDrawn="1"/>
        </p:nvSpPr>
        <p:spPr>
          <a:xfrm>
            <a:off x="169333" y="120226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B52548-838C-AC20-D17B-116B731256D0}"/>
              </a:ext>
            </a:extLst>
          </p:cNvPr>
          <p:cNvSpPr txBox="1"/>
          <p:nvPr userDrawn="1"/>
        </p:nvSpPr>
        <p:spPr>
          <a:xfrm>
            <a:off x="135467" y="59266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1F6A4-FFA9-E395-0215-ECE75F42764A}"/>
              </a:ext>
            </a:extLst>
          </p:cNvPr>
          <p:cNvSpPr txBox="1"/>
          <p:nvPr userDrawn="1"/>
        </p:nvSpPr>
        <p:spPr>
          <a:xfrm>
            <a:off x="474133" y="1524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534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3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0" y="0"/>
            <a:ext cx="609600" cy="609600"/>
          </a:xfrm>
          <a:prstGeom prst="rect">
            <a:avLst/>
          </a:prstGeom>
        </p:spPr>
        <p:txBody>
          <a:bodyPr wrap="none" lIns="34290" tIns="0" rIns="3429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x-none" sz="1200" dirty="0">
              <a:solidFill>
                <a:srgbClr val="D6DDD3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6" y="634364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265036" y="1371600"/>
            <a:ext cx="5050367" cy="48520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6502400" y="1371600"/>
            <a:ext cx="5039784" cy="48520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25806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orient="horz" pos="3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AB56-0EBA-4071-8F38-486BBA37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767" y="627596"/>
            <a:ext cx="10276417" cy="650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2C73-A784-4051-96C2-53B4618F8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767" y="1371601"/>
            <a:ext cx="10276417" cy="48799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C569-4CF5-47A2-822F-97B20352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9E5FB-E702-4914-9BF2-4772B88A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22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" userDrawn="1">
          <p15:clr>
            <a:srgbClr val="FBAE40"/>
          </p15:clr>
        </p15:guide>
        <p15:guide id="2" orient="horz" pos="86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1265767" y="712263"/>
            <a:ext cx="1027641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65767" y="1456267"/>
            <a:ext cx="10276417" cy="4795311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3909" y="2"/>
            <a:ext cx="609600" cy="68675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srgbClr val="8C1515"/>
              </a:solidFill>
              <a:latin typeface="Aria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907" y="79372"/>
            <a:ext cx="581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FFC84075-872E-B542-8D63-D02814A3BB7B}" type="slidenum">
              <a:rPr lang="en-US" altLang="x-none" sz="1800" smtClean="0">
                <a:solidFill>
                  <a:srgbClr val="D6DDD3"/>
                </a:solidFill>
                <a:latin typeface="Arial" charset="0"/>
              </a:rPr>
              <a:pPr/>
              <a:t>‹#›</a:t>
            </a:fld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2AAD43-9E94-4CFA-D495-24101FD8A4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b="13671"/>
          <a:stretch/>
        </p:blipFill>
        <p:spPr>
          <a:xfrm>
            <a:off x="685800" y="6324691"/>
            <a:ext cx="1676400" cy="52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1" r:id="rId2"/>
    <p:sldLayoutId id="2147484062" r:id="rId3"/>
    <p:sldLayoutId id="2147484073" r:id="rId4"/>
  </p:sldLayoutIdLst>
  <p:transition>
    <p:fade/>
  </p:transition>
  <p:hf hdr="0" ftr="0" dt="0"/>
  <p:txStyles>
    <p:titleStyle>
      <a:lvl1pPr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Arial"/>
          <a:ea typeface="ＭＳ Ｐゴシック" charset="0"/>
          <a:cs typeface="ＭＳ Ｐゴシック" charset="0"/>
        </a:defRPr>
      </a:lvl1pPr>
      <a:lvl2pPr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342900"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685800"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028700"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371600"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ts val="900"/>
        </a:spcAft>
        <a:buClr>
          <a:srgbClr val="15416F"/>
        </a:buClr>
        <a:buSzPct val="100000"/>
        <a:buFont typeface="Wingdings" pitchFamily="2" charset="2"/>
        <a:buChar char="v"/>
        <a:defRPr sz="2400" kern="1200" spc="15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16694" indent="-216694" algn="l" defTabSz="342900" rtl="0" eaLnBrk="1" fontAlgn="base" hangingPunct="1">
        <a:spcBef>
          <a:spcPct val="20000"/>
        </a:spcBef>
        <a:spcAft>
          <a:spcPts val="900"/>
        </a:spcAft>
        <a:buClr>
          <a:srgbClr val="15416F"/>
        </a:buClr>
        <a:buSzPct val="100000"/>
        <a:buFont typeface="Wingdings" pitchFamily="2" charset="2"/>
        <a:buChar char="v"/>
        <a:defRPr sz="2400"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427435" indent="-169069" algn="l" defTabSz="342900" rtl="0" eaLnBrk="1" fontAlgn="base" hangingPunct="1">
        <a:spcBef>
          <a:spcPct val="20000"/>
        </a:spcBef>
        <a:spcAft>
          <a:spcPts val="900"/>
        </a:spcAft>
        <a:buClr>
          <a:srgbClr val="15416F"/>
        </a:buClr>
        <a:buSzPct val="100000"/>
        <a:buFont typeface="Wingdings" pitchFamily="2" charset="2"/>
        <a:buChar char="v"/>
        <a:defRPr sz="2400"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685800" indent="-170260" algn="l" defTabSz="342900" rtl="0" eaLnBrk="1" fontAlgn="base" hangingPunct="1">
        <a:spcBef>
          <a:spcPct val="20000"/>
        </a:spcBef>
        <a:spcAft>
          <a:spcPts val="900"/>
        </a:spcAft>
        <a:buClr>
          <a:srgbClr val="15416F"/>
        </a:buClr>
        <a:buSzPct val="100000"/>
        <a:buFont typeface="Wingdings" pitchFamily="2" charset="2"/>
        <a:buChar char="v"/>
        <a:defRPr sz="2400"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944166" indent="-170260" algn="l" defTabSz="342900" rtl="0" eaLnBrk="1" fontAlgn="base" hangingPunct="1">
        <a:spcBef>
          <a:spcPct val="20000"/>
        </a:spcBef>
        <a:spcAft>
          <a:spcPts val="900"/>
        </a:spcAft>
        <a:buClr>
          <a:srgbClr val="15416F"/>
        </a:buClr>
        <a:buSzPct val="100000"/>
        <a:buFont typeface="Wingdings" pitchFamily="2" charset="2"/>
        <a:buChar char="v"/>
        <a:defRPr sz="2400"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9BA06B-5341-CFA1-3E71-1D42BCC3B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E448CB-27CD-8CC7-EF54-07B3D08E0D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967A44-0694-F4B0-C985-8C4EA57864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B5C42-9B5D-478C-8113-0A9FBE1CC65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668963"/>
            <a:ext cx="635000" cy="273050"/>
          </a:xfrm>
          <a:prstGeom prst="rect">
            <a:avLst/>
          </a:prstGeom>
        </p:spPr>
        <p:txBody>
          <a:bodyPr/>
          <a:lstStyle/>
          <a:p>
            <a:fld id="{AC1269BC-8ED9-4DBD-B3AB-AC2E9238BD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713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7BCF-E2DF-6C41-9646-69B3B846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4C7A-C21D-F541-B069-66E1CBA3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2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D31C-B004-BA64-0B4F-7BAF55B2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20C9-0BBD-132C-6825-A826EC7B7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84866"/>
      </p:ext>
    </p:extLst>
  </p:cSld>
  <p:clrMapOvr>
    <a:masterClrMapping/>
  </p:clrMapOvr>
</p:sld>
</file>

<file path=ppt/theme/theme1.xml><?xml version="1.0" encoding="utf-8"?>
<a:theme xmlns:a="http://schemas.openxmlformats.org/drawingml/2006/main" name="SU_Preso_4x3_v6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SU_Preso_4x3_v7</Template>
  <TotalTime>5663</TotalTime>
  <Words>1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Source Sans Pro</vt:lpstr>
      <vt:lpstr>Source Sans Pro Semibold</vt:lpstr>
      <vt:lpstr>Wingdings</vt:lpstr>
      <vt:lpstr>SU_Preso_4x3_v6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</dc:title>
  <dc:creator>Emilio Botero</dc:creator>
  <dc:description>2012 PowerPoint template redesign</dc:description>
  <cp:lastModifiedBy>Matthew Clarke</cp:lastModifiedBy>
  <cp:revision>391</cp:revision>
  <dcterms:created xsi:type="dcterms:W3CDTF">2017-05-23T05:43:12Z</dcterms:created>
  <dcterms:modified xsi:type="dcterms:W3CDTF">2022-10-06T04:03:19Z</dcterms:modified>
</cp:coreProperties>
</file>