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7" r:id="rId4"/>
    <p:sldId id="265" r:id="rId5"/>
    <p:sldId id="269" r:id="rId6"/>
    <p:sldId id="260" r:id="rId7"/>
    <p:sldId id="268" r:id="rId8"/>
    <p:sldId id="263" r:id="rId9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8AFF"/>
    <a:srgbClr val="57ABFF"/>
    <a:srgbClr val="EFF1F5"/>
    <a:srgbClr val="00091A"/>
    <a:srgbClr val="1A1818"/>
    <a:srgbClr val="43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2C64F0-D900-4BD0-91BF-C314D59209E7}" v="198" dt="2022-12-12T20:11:15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165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elyne Ringoot" userId="8378b14636f0f981" providerId="LiveId" clId="{1C2C64F0-D900-4BD0-91BF-C314D59209E7}"/>
    <pc:docChg chg="undo custSel addSld delSld modSld sldOrd">
      <pc:chgData name="Evelyne Ringoot" userId="8378b14636f0f981" providerId="LiveId" clId="{1C2C64F0-D900-4BD0-91BF-C314D59209E7}" dt="2022-12-12T20:15:36.126" v="9724" actId="20577"/>
      <pc:docMkLst>
        <pc:docMk/>
      </pc:docMkLst>
      <pc:sldChg chg="modSp mod">
        <pc:chgData name="Evelyne Ringoot" userId="8378b14636f0f981" providerId="LiveId" clId="{1C2C64F0-D900-4BD0-91BF-C314D59209E7}" dt="2022-12-11T21:26:33.754" v="140" actId="20577"/>
        <pc:sldMkLst>
          <pc:docMk/>
          <pc:sldMk cId="822549918" sldId="256"/>
        </pc:sldMkLst>
        <pc:spChg chg="mod">
          <ac:chgData name="Evelyne Ringoot" userId="8378b14636f0f981" providerId="LiveId" clId="{1C2C64F0-D900-4BD0-91BF-C314D59209E7}" dt="2022-12-11T21:26:33.754" v="140" actId="20577"/>
          <ac:spMkLst>
            <pc:docMk/>
            <pc:sldMk cId="822549918" sldId="256"/>
            <ac:spMk id="3" creationId="{D432E7AF-2102-9777-C80E-80F0510C8C7F}"/>
          </ac:spMkLst>
        </pc:spChg>
      </pc:sldChg>
      <pc:sldChg chg="modSp mod modNotesTx">
        <pc:chgData name="Evelyne Ringoot" userId="8378b14636f0f981" providerId="LiveId" clId="{1C2C64F0-D900-4BD0-91BF-C314D59209E7}" dt="2022-12-12T20:07:27.823" v="9439" actId="20577"/>
        <pc:sldMkLst>
          <pc:docMk/>
          <pc:sldMk cId="2790165525" sldId="257"/>
        </pc:sldMkLst>
        <pc:spChg chg="mod">
          <ac:chgData name="Evelyne Ringoot" userId="8378b14636f0f981" providerId="LiveId" clId="{1C2C64F0-D900-4BD0-91BF-C314D59209E7}" dt="2022-12-12T18:05:22.306" v="7157" actId="12789"/>
          <ac:spMkLst>
            <pc:docMk/>
            <pc:sldMk cId="2790165525" sldId="257"/>
            <ac:spMk id="3" creationId="{B852327D-E7AF-BE3B-4164-2FEB801FA223}"/>
          </ac:spMkLst>
        </pc:spChg>
        <pc:spChg chg="mod">
          <ac:chgData name="Evelyne Ringoot" userId="8378b14636f0f981" providerId="LiveId" clId="{1C2C64F0-D900-4BD0-91BF-C314D59209E7}" dt="2022-12-12T20:03:57.281" v="9346" actId="20577"/>
          <ac:spMkLst>
            <pc:docMk/>
            <pc:sldMk cId="2790165525" sldId="257"/>
            <ac:spMk id="6" creationId="{0BC91A97-2D78-053F-3709-3CD09AA11240}"/>
          </ac:spMkLst>
        </pc:spChg>
        <pc:spChg chg="mod">
          <ac:chgData name="Evelyne Ringoot" userId="8378b14636f0f981" providerId="LiveId" clId="{1C2C64F0-D900-4BD0-91BF-C314D59209E7}" dt="2022-12-12T03:10:44.456" v="386" actId="12789"/>
          <ac:spMkLst>
            <pc:docMk/>
            <pc:sldMk cId="2790165525" sldId="257"/>
            <ac:spMk id="7" creationId="{FFBF6809-B5BA-1F73-1ED8-5636E5FE9860}"/>
          </ac:spMkLst>
        </pc:spChg>
        <pc:spChg chg="mod">
          <ac:chgData name="Evelyne Ringoot" userId="8378b14636f0f981" providerId="LiveId" clId="{1C2C64F0-D900-4BD0-91BF-C314D59209E7}" dt="2022-12-12T18:05:10.739" v="7154" actId="20577"/>
          <ac:spMkLst>
            <pc:docMk/>
            <pc:sldMk cId="2790165525" sldId="257"/>
            <ac:spMk id="8" creationId="{BA8BAEEC-881C-F22E-F08B-3F6CC3FA5499}"/>
          </ac:spMkLst>
        </pc:spChg>
        <pc:spChg chg="mod">
          <ac:chgData name="Evelyne Ringoot" userId="8378b14636f0f981" providerId="LiveId" clId="{1C2C64F0-D900-4BD0-91BF-C314D59209E7}" dt="2022-12-12T18:04:40.662" v="7066" actId="20577"/>
          <ac:spMkLst>
            <pc:docMk/>
            <pc:sldMk cId="2790165525" sldId="257"/>
            <ac:spMk id="11" creationId="{4310FE90-4026-1196-8E4D-56A4B60122A2}"/>
          </ac:spMkLst>
        </pc:spChg>
        <pc:grpChg chg="mod">
          <ac:chgData name="Evelyne Ringoot" userId="8378b14636f0f981" providerId="LiveId" clId="{1C2C64F0-D900-4BD0-91BF-C314D59209E7}" dt="2022-12-12T18:05:26.034" v="7158" actId="465"/>
          <ac:grpSpMkLst>
            <pc:docMk/>
            <pc:sldMk cId="2790165525" sldId="257"/>
            <ac:grpSpMk id="17" creationId="{E32FE0A2-5A31-3158-764B-31CAE907FBB4}"/>
          </ac:grpSpMkLst>
        </pc:grpChg>
      </pc:sldChg>
      <pc:sldChg chg="addSp modSp del mod">
        <pc:chgData name="Evelyne Ringoot" userId="8378b14636f0f981" providerId="LiveId" clId="{1C2C64F0-D900-4BD0-91BF-C314D59209E7}" dt="2022-12-12T18:23:09.598" v="7186" actId="47"/>
        <pc:sldMkLst>
          <pc:docMk/>
          <pc:sldMk cId="2964017623" sldId="258"/>
        </pc:sldMkLst>
        <pc:spChg chg="mod">
          <ac:chgData name="Evelyne Ringoot" userId="8378b14636f0f981" providerId="LiveId" clId="{1C2C64F0-D900-4BD0-91BF-C314D59209E7}" dt="2022-12-12T03:09:20.820" v="301" actId="20577"/>
          <ac:spMkLst>
            <pc:docMk/>
            <pc:sldMk cId="2964017623" sldId="258"/>
            <ac:spMk id="2" creationId="{43099321-F6EA-9A15-0CFA-F697AFB3DB67}"/>
          </ac:spMkLst>
        </pc:spChg>
        <pc:spChg chg="mod">
          <ac:chgData name="Evelyne Ringoot" userId="8378b14636f0f981" providerId="LiveId" clId="{1C2C64F0-D900-4BD0-91BF-C314D59209E7}" dt="2022-12-12T03:08:07.997" v="246" actId="20577"/>
          <ac:spMkLst>
            <pc:docMk/>
            <pc:sldMk cId="2964017623" sldId="258"/>
            <ac:spMk id="3" creationId="{C2C9685D-0EBA-807A-28BC-24F947FA7DDC}"/>
          </ac:spMkLst>
        </pc:spChg>
        <pc:spChg chg="add mod">
          <ac:chgData name="Evelyne Ringoot" userId="8378b14636f0f981" providerId="LiveId" clId="{1C2C64F0-D900-4BD0-91BF-C314D59209E7}" dt="2022-12-12T03:16:30.693" v="850" actId="14100"/>
          <ac:spMkLst>
            <pc:docMk/>
            <pc:sldMk cId="2964017623" sldId="258"/>
            <ac:spMk id="5" creationId="{E6B37A79-8111-FCF7-6427-0AF6B6162ED5}"/>
          </ac:spMkLst>
        </pc:spChg>
        <pc:spChg chg="add mod">
          <ac:chgData name="Evelyne Ringoot" userId="8378b14636f0f981" providerId="LiveId" clId="{1C2C64F0-D900-4BD0-91BF-C314D59209E7}" dt="2022-12-12T03:16:23.190" v="848" actId="14100"/>
          <ac:spMkLst>
            <pc:docMk/>
            <pc:sldMk cId="2964017623" sldId="258"/>
            <ac:spMk id="9" creationId="{B8E42E4B-98D9-E177-7688-3AD531DBB1BF}"/>
          </ac:spMkLst>
        </pc:spChg>
      </pc:sldChg>
      <pc:sldChg chg="addSp delSp modSp mod ord modNotesTx">
        <pc:chgData name="Evelyne Ringoot" userId="8378b14636f0f981" providerId="LiveId" clId="{1C2C64F0-D900-4BD0-91BF-C314D59209E7}" dt="2022-12-12T20:12:53.758" v="9714" actId="20577"/>
        <pc:sldMkLst>
          <pc:docMk/>
          <pc:sldMk cId="1175458948" sldId="260"/>
        </pc:sldMkLst>
        <pc:spChg chg="mod">
          <ac:chgData name="Evelyne Ringoot" userId="8378b14636f0f981" providerId="LiveId" clId="{1C2C64F0-D900-4BD0-91BF-C314D59209E7}" dt="2022-12-12T18:03:31.054" v="6945" actId="20577"/>
          <ac:spMkLst>
            <pc:docMk/>
            <pc:sldMk cId="1175458948" sldId="260"/>
            <ac:spMk id="2" creationId="{43099321-F6EA-9A15-0CFA-F697AFB3DB67}"/>
          </ac:spMkLst>
        </pc:spChg>
        <pc:spChg chg="mod">
          <ac:chgData name="Evelyne Ringoot" userId="8378b14636f0f981" providerId="LiveId" clId="{1C2C64F0-D900-4BD0-91BF-C314D59209E7}" dt="2022-12-12T19:47:38.741" v="9123" actId="20577"/>
          <ac:spMkLst>
            <pc:docMk/>
            <pc:sldMk cId="1175458948" sldId="260"/>
            <ac:spMk id="3" creationId="{C2C9685D-0EBA-807A-28BC-24F947FA7DDC}"/>
          </ac:spMkLst>
        </pc:spChg>
        <pc:spChg chg="add mod">
          <ac:chgData name="Evelyne Ringoot" userId="8378b14636f0f981" providerId="LiveId" clId="{1C2C64F0-D900-4BD0-91BF-C314D59209E7}" dt="2022-12-12T19:51:00.699" v="9289" actId="1035"/>
          <ac:spMkLst>
            <pc:docMk/>
            <pc:sldMk cId="1175458948" sldId="260"/>
            <ac:spMk id="4" creationId="{55967DF7-476C-B585-AAEC-A285C99C1B6E}"/>
          </ac:spMkLst>
        </pc:spChg>
        <pc:spChg chg="add del mod">
          <ac:chgData name="Evelyne Ringoot" userId="8378b14636f0f981" providerId="LiveId" clId="{1C2C64F0-D900-4BD0-91BF-C314D59209E7}" dt="2022-12-12T20:06:40.061" v="9407" actId="20577"/>
          <ac:spMkLst>
            <pc:docMk/>
            <pc:sldMk cId="1175458948" sldId="260"/>
            <ac:spMk id="6" creationId="{CFA0F12C-49A5-EA92-B3B4-99906935410F}"/>
          </ac:spMkLst>
        </pc:spChg>
        <pc:spChg chg="add mod">
          <ac:chgData name="Evelyne Ringoot" userId="8378b14636f0f981" providerId="LiveId" clId="{1C2C64F0-D900-4BD0-91BF-C314D59209E7}" dt="2022-12-12T20:05:37.086" v="9375" actId="1076"/>
          <ac:spMkLst>
            <pc:docMk/>
            <pc:sldMk cId="1175458948" sldId="260"/>
            <ac:spMk id="9" creationId="{DB89DFC6-36B2-BF5B-659E-E6423FB43F57}"/>
          </ac:spMkLst>
        </pc:spChg>
        <pc:spChg chg="mod">
          <ac:chgData name="Evelyne Ringoot" userId="8378b14636f0f981" providerId="LiveId" clId="{1C2C64F0-D900-4BD0-91BF-C314D59209E7}" dt="2022-12-12T20:12:20.764" v="9694" actId="14100"/>
          <ac:spMkLst>
            <pc:docMk/>
            <pc:sldMk cId="1175458948" sldId="260"/>
            <ac:spMk id="10" creationId="{7F4C7FF0-4C06-E53A-5BD0-BA666003B5FA}"/>
          </ac:spMkLst>
        </pc:spChg>
        <pc:spChg chg="add mod">
          <ac:chgData name="Evelyne Ringoot" userId="8378b14636f0f981" providerId="LiveId" clId="{1C2C64F0-D900-4BD0-91BF-C314D59209E7}" dt="2022-12-12T20:12:15.852" v="9693" actId="20577"/>
          <ac:spMkLst>
            <pc:docMk/>
            <pc:sldMk cId="1175458948" sldId="260"/>
            <ac:spMk id="11" creationId="{96542534-D88C-04FB-7EEC-65B4ED329B74}"/>
          </ac:spMkLst>
        </pc:spChg>
        <pc:spChg chg="add mod">
          <ac:chgData name="Evelyne Ringoot" userId="8378b14636f0f981" providerId="LiveId" clId="{1C2C64F0-D900-4BD0-91BF-C314D59209E7}" dt="2022-12-12T20:06:47.132" v="9409" actId="1038"/>
          <ac:spMkLst>
            <pc:docMk/>
            <pc:sldMk cId="1175458948" sldId="260"/>
            <ac:spMk id="12" creationId="{8805BEE1-64A7-E961-35B5-9B2EC1EA9BB1}"/>
          </ac:spMkLst>
        </pc:spChg>
        <pc:spChg chg="add del mod">
          <ac:chgData name="Evelyne Ringoot" userId="8378b14636f0f981" providerId="LiveId" clId="{1C2C64F0-D900-4BD0-91BF-C314D59209E7}" dt="2022-12-12T18:29:37.881" v="7189" actId="478"/>
          <ac:spMkLst>
            <pc:docMk/>
            <pc:sldMk cId="1175458948" sldId="260"/>
            <ac:spMk id="19" creationId="{45F9F6F8-0738-A2DF-10FF-9EA81CD3E963}"/>
          </ac:spMkLst>
        </pc:spChg>
        <pc:spChg chg="add del mod">
          <ac:chgData name="Evelyne Ringoot" userId="8378b14636f0f981" providerId="LiveId" clId="{1C2C64F0-D900-4BD0-91BF-C314D59209E7}" dt="2022-12-12T18:29:37.881" v="7189" actId="478"/>
          <ac:spMkLst>
            <pc:docMk/>
            <pc:sldMk cId="1175458948" sldId="260"/>
            <ac:spMk id="20" creationId="{F15403DC-4B64-A411-7B70-4F8CC0FAC1B1}"/>
          </ac:spMkLst>
        </pc:spChg>
        <pc:spChg chg="add del">
          <ac:chgData name="Evelyne Ringoot" userId="8378b14636f0f981" providerId="LiveId" clId="{1C2C64F0-D900-4BD0-91BF-C314D59209E7}" dt="2022-12-12T18:17:29.900" v="7176" actId="478"/>
          <ac:spMkLst>
            <pc:docMk/>
            <pc:sldMk cId="1175458948" sldId="260"/>
            <ac:spMk id="22" creationId="{996505E9-71C9-81AA-CC66-BFECE6965211}"/>
          </ac:spMkLst>
        </pc:spChg>
        <pc:spChg chg="add del">
          <ac:chgData name="Evelyne Ringoot" userId="8378b14636f0f981" providerId="LiveId" clId="{1C2C64F0-D900-4BD0-91BF-C314D59209E7}" dt="2022-12-12T18:17:43.582" v="7178" actId="478"/>
          <ac:spMkLst>
            <pc:docMk/>
            <pc:sldMk cId="1175458948" sldId="260"/>
            <ac:spMk id="24" creationId="{24D2AF90-B28D-7F79-EE77-8159A26862E2}"/>
          </ac:spMkLst>
        </pc:spChg>
        <pc:spChg chg="add mod">
          <ac:chgData name="Evelyne Ringoot" userId="8378b14636f0f981" providerId="LiveId" clId="{1C2C64F0-D900-4BD0-91BF-C314D59209E7}" dt="2022-12-12T20:12:26.716" v="9702" actId="1035"/>
          <ac:spMkLst>
            <pc:docMk/>
            <pc:sldMk cId="1175458948" sldId="260"/>
            <ac:spMk id="34" creationId="{C1F4ADD7-CF6C-45E5-4B5E-F3161976CB36}"/>
          </ac:spMkLst>
        </pc:spChg>
        <pc:grpChg chg="add mod">
          <ac:chgData name="Evelyne Ringoot" userId="8378b14636f0f981" providerId="LiveId" clId="{1C2C64F0-D900-4BD0-91BF-C314D59209E7}" dt="2022-12-12T18:03:04.023" v="6893" actId="164"/>
          <ac:grpSpMkLst>
            <pc:docMk/>
            <pc:sldMk cId="1175458948" sldId="260"/>
            <ac:grpSpMk id="13" creationId="{D6101665-0259-F279-B065-56A98B21B87F}"/>
          </ac:grpSpMkLst>
        </pc:grpChg>
        <pc:grpChg chg="add mod">
          <ac:chgData name="Evelyne Ringoot" userId="8378b14636f0f981" providerId="LiveId" clId="{1C2C64F0-D900-4BD0-91BF-C314D59209E7}" dt="2022-12-12T18:02:55.273" v="6891" actId="164"/>
          <ac:grpSpMkLst>
            <pc:docMk/>
            <pc:sldMk cId="1175458948" sldId="260"/>
            <ac:grpSpMk id="15" creationId="{CC5F9ADD-0328-BF57-8866-FA55630919F2}"/>
          </ac:grpSpMkLst>
        </pc:grpChg>
        <pc:grpChg chg="add mod">
          <ac:chgData name="Evelyne Ringoot" userId="8378b14636f0f981" providerId="LiveId" clId="{1C2C64F0-D900-4BD0-91BF-C314D59209E7}" dt="2022-12-12T18:03:04.023" v="6893" actId="164"/>
          <ac:grpSpMkLst>
            <pc:docMk/>
            <pc:sldMk cId="1175458948" sldId="260"/>
            <ac:grpSpMk id="17" creationId="{2AC5A5BE-5CD0-2CA7-8456-D44FBBB544FA}"/>
          </ac:grpSpMkLst>
        </pc:grpChg>
        <pc:grpChg chg="add mod">
          <ac:chgData name="Evelyne Ringoot" userId="8378b14636f0f981" providerId="LiveId" clId="{1C2C64F0-D900-4BD0-91BF-C314D59209E7}" dt="2022-12-12T20:02:09.984" v="9331" actId="164"/>
          <ac:grpSpMkLst>
            <pc:docMk/>
            <pc:sldMk cId="1175458948" sldId="260"/>
            <ac:grpSpMk id="18" creationId="{4ADD8A1E-4F00-4AA2-DFA5-0D9EB4BEA8BD}"/>
          </ac:grpSpMkLst>
        </pc:grpChg>
        <pc:grpChg chg="add mod">
          <ac:chgData name="Evelyne Ringoot" userId="8378b14636f0f981" providerId="LiveId" clId="{1C2C64F0-D900-4BD0-91BF-C314D59209E7}" dt="2022-12-12T20:12:26.716" v="9702" actId="1035"/>
          <ac:grpSpMkLst>
            <pc:docMk/>
            <pc:sldMk cId="1175458948" sldId="260"/>
            <ac:grpSpMk id="33" creationId="{1422B22B-F040-9CA3-BA2E-1FCD9BA1B9A8}"/>
          </ac:grpSpMkLst>
        </pc:grpChg>
        <pc:picChg chg="add mod">
          <ac:chgData name="Evelyne Ringoot" userId="8378b14636f0f981" providerId="LiveId" clId="{1C2C64F0-D900-4BD0-91BF-C314D59209E7}" dt="2022-12-12T20:09:32.516" v="9453" actId="14100"/>
          <ac:picMkLst>
            <pc:docMk/>
            <pc:sldMk cId="1175458948" sldId="260"/>
            <ac:picMk id="8" creationId="{0D570DE0-200C-3CD6-D878-D4400662BA21}"/>
          </ac:picMkLst>
        </pc:picChg>
        <pc:picChg chg="del">
          <ac:chgData name="Evelyne Ringoot" userId="8378b14636f0f981" providerId="LiveId" clId="{1C2C64F0-D900-4BD0-91BF-C314D59209E7}" dt="2022-12-12T06:32:48.812" v="5443" actId="478"/>
          <ac:picMkLst>
            <pc:docMk/>
            <pc:sldMk cId="1175458948" sldId="260"/>
            <ac:picMk id="14" creationId="{2DD4587B-1C20-8EE5-B78F-E23BB900AB3D}"/>
          </ac:picMkLst>
        </pc:picChg>
        <pc:picChg chg="del">
          <ac:chgData name="Evelyne Ringoot" userId="8378b14636f0f981" providerId="LiveId" clId="{1C2C64F0-D900-4BD0-91BF-C314D59209E7}" dt="2022-12-12T06:32:48.812" v="5443" actId="478"/>
          <ac:picMkLst>
            <pc:docMk/>
            <pc:sldMk cId="1175458948" sldId="260"/>
            <ac:picMk id="16" creationId="{A3EBAEFD-A12D-7322-A24D-D4B58423716A}"/>
          </ac:picMkLst>
        </pc:picChg>
        <pc:picChg chg="add del mod modCrop">
          <ac:chgData name="Evelyne Ringoot" userId="8378b14636f0f981" providerId="LiveId" clId="{1C2C64F0-D900-4BD0-91BF-C314D59209E7}" dt="2022-12-12T18:29:35.647" v="7188" actId="478"/>
          <ac:picMkLst>
            <pc:docMk/>
            <pc:sldMk cId="1175458948" sldId="260"/>
            <ac:picMk id="26" creationId="{CF27AA85-921E-ABB4-05CC-61835A904363}"/>
          </ac:picMkLst>
        </pc:picChg>
        <pc:picChg chg="add del mod">
          <ac:chgData name="Evelyne Ringoot" userId="8378b14636f0f981" providerId="LiveId" clId="{1C2C64F0-D900-4BD0-91BF-C314D59209E7}" dt="2022-12-12T18:29:35.647" v="7188" actId="478"/>
          <ac:picMkLst>
            <pc:docMk/>
            <pc:sldMk cId="1175458948" sldId="260"/>
            <ac:picMk id="28" creationId="{522D86BF-338B-145A-5DFD-1F7C67439DCD}"/>
          </ac:picMkLst>
        </pc:picChg>
        <pc:picChg chg="add del mod">
          <ac:chgData name="Evelyne Ringoot" userId="8378b14636f0f981" providerId="LiveId" clId="{1C2C64F0-D900-4BD0-91BF-C314D59209E7}" dt="2022-12-12T18:48:01.912" v="7240" actId="478"/>
          <ac:picMkLst>
            <pc:docMk/>
            <pc:sldMk cId="1175458948" sldId="260"/>
            <ac:picMk id="30" creationId="{2CC8755A-688F-9EFB-F5D7-91BEDCA4CEC8}"/>
          </ac:picMkLst>
        </pc:picChg>
        <pc:picChg chg="add mod modCrop">
          <ac:chgData name="Evelyne Ringoot" userId="8378b14636f0f981" providerId="LiveId" clId="{1C2C64F0-D900-4BD0-91BF-C314D59209E7}" dt="2022-12-12T20:06:18.126" v="9406" actId="1036"/>
          <ac:picMkLst>
            <pc:docMk/>
            <pc:sldMk cId="1175458948" sldId="260"/>
            <ac:picMk id="32" creationId="{AF592371-EED9-F2E9-2232-EDD648C7D479}"/>
          </ac:picMkLst>
        </pc:picChg>
      </pc:sldChg>
      <pc:sldChg chg="del">
        <pc:chgData name="Evelyne Ringoot" userId="8378b14636f0f981" providerId="LiveId" clId="{1C2C64F0-D900-4BD0-91BF-C314D59209E7}" dt="2022-12-12T18:23:11.021" v="7187" actId="47"/>
        <pc:sldMkLst>
          <pc:docMk/>
          <pc:sldMk cId="652933869" sldId="264"/>
        </pc:sldMkLst>
      </pc:sldChg>
      <pc:sldChg chg="modSp add del mod">
        <pc:chgData name="Evelyne Ringoot" userId="8378b14636f0f981" providerId="LiveId" clId="{1C2C64F0-D900-4BD0-91BF-C314D59209E7}" dt="2022-12-11T21:27:00.481" v="173" actId="47"/>
        <pc:sldMkLst>
          <pc:docMk/>
          <pc:sldMk cId="1510415534" sldId="265"/>
        </pc:sldMkLst>
        <pc:spChg chg="mod">
          <ac:chgData name="Evelyne Ringoot" userId="8378b14636f0f981" providerId="LiveId" clId="{1C2C64F0-D900-4BD0-91BF-C314D59209E7}" dt="2022-12-11T21:26:54.102" v="172" actId="20577"/>
          <ac:spMkLst>
            <pc:docMk/>
            <pc:sldMk cId="1510415534" sldId="265"/>
            <ac:spMk id="6" creationId="{0BC91A97-2D78-053F-3709-3CD09AA11240}"/>
          </ac:spMkLst>
        </pc:spChg>
      </pc:sldChg>
      <pc:sldChg chg="addSp delSp modSp add mod">
        <pc:chgData name="Evelyne Ringoot" userId="8378b14636f0f981" providerId="LiveId" clId="{1C2C64F0-D900-4BD0-91BF-C314D59209E7}" dt="2022-12-12T20:04:15.170" v="9358" actId="20577"/>
        <pc:sldMkLst>
          <pc:docMk/>
          <pc:sldMk cId="4196397547" sldId="265"/>
        </pc:sldMkLst>
        <pc:spChg chg="mod">
          <ac:chgData name="Evelyne Ringoot" userId="8378b14636f0f981" providerId="LiveId" clId="{1C2C64F0-D900-4BD0-91BF-C314D59209E7}" dt="2022-12-12T17:58:06.321" v="6497" actId="404"/>
          <ac:spMkLst>
            <pc:docMk/>
            <pc:sldMk cId="4196397547" sldId="265"/>
            <ac:spMk id="2" creationId="{43099321-F6EA-9A15-0CFA-F697AFB3DB67}"/>
          </ac:spMkLst>
        </pc:spChg>
        <pc:spChg chg="mod">
          <ac:chgData name="Evelyne Ringoot" userId="8378b14636f0f981" providerId="LiveId" clId="{1C2C64F0-D900-4BD0-91BF-C314D59209E7}" dt="2022-12-12T03:07:33.078" v="183" actId="20577"/>
          <ac:spMkLst>
            <pc:docMk/>
            <pc:sldMk cId="4196397547" sldId="265"/>
            <ac:spMk id="3" creationId="{C2C9685D-0EBA-807A-28BC-24F947FA7DDC}"/>
          </ac:spMkLst>
        </pc:spChg>
        <pc:spChg chg="mod">
          <ac:chgData name="Evelyne Ringoot" userId="8378b14636f0f981" providerId="LiveId" clId="{1C2C64F0-D900-4BD0-91BF-C314D59209E7}" dt="2022-12-12T20:04:15.170" v="9358" actId="20577"/>
          <ac:spMkLst>
            <pc:docMk/>
            <pc:sldMk cId="4196397547" sldId="265"/>
            <ac:spMk id="6" creationId="{CFA0F12C-49A5-EA92-B3B4-99906935410F}"/>
          </ac:spMkLst>
        </pc:spChg>
        <pc:spChg chg="add mod topLvl">
          <ac:chgData name="Evelyne Ringoot" userId="8378b14636f0f981" providerId="LiveId" clId="{1C2C64F0-D900-4BD0-91BF-C314D59209E7}" dt="2022-12-12T06:03:40.336" v="4441" actId="165"/>
          <ac:spMkLst>
            <pc:docMk/>
            <pc:sldMk cId="4196397547" sldId="265"/>
            <ac:spMk id="12" creationId="{E1A07BD4-A86D-85A3-E079-CA2D2E844D23}"/>
          </ac:spMkLst>
        </pc:spChg>
        <pc:spChg chg="add mod topLvl">
          <ac:chgData name="Evelyne Ringoot" userId="8378b14636f0f981" providerId="LiveId" clId="{1C2C64F0-D900-4BD0-91BF-C314D59209E7}" dt="2022-12-12T06:03:40.336" v="4441" actId="165"/>
          <ac:spMkLst>
            <pc:docMk/>
            <pc:sldMk cId="4196397547" sldId="265"/>
            <ac:spMk id="13" creationId="{A5546528-7E36-C083-3E6C-79A1990C174E}"/>
          </ac:spMkLst>
        </pc:spChg>
        <pc:spChg chg="add mod">
          <ac:chgData name="Evelyne Ringoot" userId="8378b14636f0f981" providerId="LiveId" clId="{1C2C64F0-D900-4BD0-91BF-C314D59209E7}" dt="2022-12-12T06:03:40.336" v="4441" actId="165"/>
          <ac:spMkLst>
            <pc:docMk/>
            <pc:sldMk cId="4196397547" sldId="265"/>
            <ac:spMk id="22" creationId="{901BF26C-1092-B85B-1CAA-7A2EB20884E3}"/>
          </ac:spMkLst>
        </pc:spChg>
        <pc:spChg chg="add mod">
          <ac:chgData name="Evelyne Ringoot" userId="8378b14636f0f981" providerId="LiveId" clId="{1C2C64F0-D900-4BD0-91BF-C314D59209E7}" dt="2022-12-12T06:03:40.336" v="4441" actId="165"/>
          <ac:spMkLst>
            <pc:docMk/>
            <pc:sldMk cId="4196397547" sldId="265"/>
            <ac:spMk id="26" creationId="{BD9E15BF-986B-78D3-7926-DDE51C19A0B1}"/>
          </ac:spMkLst>
        </pc:spChg>
        <pc:spChg chg="mod topLvl">
          <ac:chgData name="Evelyne Ringoot" userId="8378b14636f0f981" providerId="LiveId" clId="{1C2C64F0-D900-4BD0-91BF-C314D59209E7}" dt="2022-12-12T06:03:50.795" v="4443" actId="12788"/>
          <ac:spMkLst>
            <pc:docMk/>
            <pc:sldMk cId="4196397547" sldId="265"/>
            <ac:spMk id="31" creationId="{930D5EE2-0361-90CF-2536-C5355FB04F93}"/>
          </ac:spMkLst>
        </pc:spChg>
        <pc:spChg chg="del mod topLvl">
          <ac:chgData name="Evelyne Ringoot" userId="8378b14636f0f981" providerId="LiveId" clId="{1C2C64F0-D900-4BD0-91BF-C314D59209E7}" dt="2022-12-12T05:56:19.927" v="3951" actId="478"/>
          <ac:spMkLst>
            <pc:docMk/>
            <pc:sldMk cId="4196397547" sldId="265"/>
            <ac:spMk id="32" creationId="{20051741-994D-EE2E-65BB-EC4276213F10}"/>
          </ac:spMkLst>
        </pc:spChg>
        <pc:spChg chg="add mod">
          <ac:chgData name="Evelyne Ringoot" userId="8378b14636f0f981" providerId="LiveId" clId="{1C2C64F0-D900-4BD0-91BF-C314D59209E7}" dt="2022-12-12T06:04:25.132" v="4491" actId="1038"/>
          <ac:spMkLst>
            <pc:docMk/>
            <pc:sldMk cId="4196397547" sldId="265"/>
            <ac:spMk id="33" creationId="{80967376-E0EE-EE8A-BD2F-7DCE9D60B5C1}"/>
          </ac:spMkLst>
        </pc:spChg>
        <pc:spChg chg="add mod">
          <ac:chgData name="Evelyne Ringoot" userId="8378b14636f0f981" providerId="LiveId" clId="{1C2C64F0-D900-4BD0-91BF-C314D59209E7}" dt="2022-12-12T06:04:07.710" v="4455" actId="1038"/>
          <ac:spMkLst>
            <pc:docMk/>
            <pc:sldMk cId="4196397547" sldId="265"/>
            <ac:spMk id="34" creationId="{736CB0D4-8C52-2080-3DD7-0C86FD8818B6}"/>
          </ac:spMkLst>
        </pc:spChg>
        <pc:spChg chg="add mod topLvl">
          <ac:chgData name="Evelyne Ringoot" userId="8378b14636f0f981" providerId="LiveId" clId="{1C2C64F0-D900-4BD0-91BF-C314D59209E7}" dt="2022-12-12T05:58:33.898" v="4001" actId="164"/>
          <ac:spMkLst>
            <pc:docMk/>
            <pc:sldMk cId="4196397547" sldId="265"/>
            <ac:spMk id="35" creationId="{572257F6-7017-02ED-977D-14C10961AFF9}"/>
          </ac:spMkLst>
        </pc:spChg>
        <pc:spChg chg="add mod">
          <ac:chgData name="Evelyne Ringoot" userId="8378b14636f0f981" providerId="LiveId" clId="{1C2C64F0-D900-4BD0-91BF-C314D59209E7}" dt="2022-12-12T06:04:18.770" v="4478" actId="1036"/>
          <ac:spMkLst>
            <pc:docMk/>
            <pc:sldMk cId="4196397547" sldId="265"/>
            <ac:spMk id="38" creationId="{2F1AA5E4-0378-DB17-932B-047906F13E28}"/>
          </ac:spMkLst>
        </pc:spChg>
        <pc:spChg chg="add del">
          <ac:chgData name="Evelyne Ringoot" userId="8378b14636f0f981" providerId="LiveId" clId="{1C2C64F0-D900-4BD0-91BF-C314D59209E7}" dt="2022-12-12T06:04:37.764" v="4493" actId="22"/>
          <ac:spMkLst>
            <pc:docMk/>
            <pc:sldMk cId="4196397547" sldId="265"/>
            <ac:spMk id="40" creationId="{079FD236-88CD-2FD3-DBA5-C82BEFC84FB9}"/>
          </ac:spMkLst>
        </pc:spChg>
        <pc:grpChg chg="add del mod">
          <ac:chgData name="Evelyne Ringoot" userId="8378b14636f0f981" providerId="LiveId" clId="{1C2C64F0-D900-4BD0-91BF-C314D59209E7}" dt="2022-12-12T05:40:54.280" v="2978" actId="165"/>
          <ac:grpSpMkLst>
            <pc:docMk/>
            <pc:sldMk cId="4196397547" sldId="265"/>
            <ac:grpSpMk id="8" creationId="{57B5DA30-E6C5-EEEF-84A0-5FCA00992B0E}"/>
          </ac:grpSpMkLst>
        </pc:grpChg>
        <pc:grpChg chg="add del mod">
          <ac:chgData name="Evelyne Ringoot" userId="8378b14636f0f981" providerId="LiveId" clId="{1C2C64F0-D900-4BD0-91BF-C314D59209E7}" dt="2022-12-12T05:44:23.490" v="3018" actId="165"/>
          <ac:grpSpMkLst>
            <pc:docMk/>
            <pc:sldMk cId="4196397547" sldId="265"/>
            <ac:grpSpMk id="15" creationId="{3AFED32A-4BC3-939D-0BE6-9F55D7EE7A1A}"/>
          </ac:grpSpMkLst>
        </pc:grpChg>
        <pc:grpChg chg="add del mod">
          <ac:chgData name="Evelyne Ringoot" userId="8378b14636f0f981" providerId="LiveId" clId="{1C2C64F0-D900-4BD0-91BF-C314D59209E7}" dt="2022-12-12T05:43:40.041" v="3010" actId="165"/>
          <ac:grpSpMkLst>
            <pc:docMk/>
            <pc:sldMk cId="4196397547" sldId="265"/>
            <ac:grpSpMk id="17" creationId="{548C2CA7-9011-7384-43A2-5CEBEA3CC664}"/>
          </ac:grpSpMkLst>
        </pc:grpChg>
        <pc:grpChg chg="add mod topLvl">
          <ac:chgData name="Evelyne Ringoot" userId="8378b14636f0f981" providerId="LiveId" clId="{1C2C64F0-D900-4BD0-91BF-C314D59209E7}" dt="2022-12-12T06:03:53.881" v="4444" actId="12789"/>
          <ac:grpSpMkLst>
            <pc:docMk/>
            <pc:sldMk cId="4196397547" sldId="265"/>
            <ac:grpSpMk id="20" creationId="{4AD80A4D-DB4D-7258-11C1-44FE3451AF71}"/>
          </ac:grpSpMkLst>
        </pc:grpChg>
        <pc:grpChg chg="add mod topLvl">
          <ac:chgData name="Evelyne Ringoot" userId="8378b14636f0f981" providerId="LiveId" clId="{1C2C64F0-D900-4BD0-91BF-C314D59209E7}" dt="2022-12-12T06:04:25.132" v="4491" actId="1038"/>
          <ac:grpSpMkLst>
            <pc:docMk/>
            <pc:sldMk cId="4196397547" sldId="265"/>
            <ac:grpSpMk id="21" creationId="{C6CF4BDA-41A0-73B2-1DF3-2ECC41CCAAFF}"/>
          </ac:grpSpMkLst>
        </pc:grpChg>
        <pc:grpChg chg="add mod topLvl">
          <ac:chgData name="Evelyne Ringoot" userId="8378b14636f0f981" providerId="LiveId" clId="{1C2C64F0-D900-4BD0-91BF-C314D59209E7}" dt="2022-12-12T06:04:18.770" v="4478" actId="1036"/>
          <ac:grpSpMkLst>
            <pc:docMk/>
            <pc:sldMk cId="4196397547" sldId="265"/>
            <ac:grpSpMk id="23" creationId="{372C0925-1472-1BA8-677A-459B3145900B}"/>
          </ac:grpSpMkLst>
        </pc:grpChg>
        <pc:grpChg chg="add mod topLvl">
          <ac:chgData name="Evelyne Ringoot" userId="8378b14636f0f981" providerId="LiveId" clId="{1C2C64F0-D900-4BD0-91BF-C314D59209E7}" dt="2022-12-12T06:04:25.132" v="4491" actId="1038"/>
          <ac:grpSpMkLst>
            <pc:docMk/>
            <pc:sldMk cId="4196397547" sldId="265"/>
            <ac:grpSpMk id="27" creationId="{ED6C1F0B-F0C9-B387-3C49-32528D7AA376}"/>
          </ac:grpSpMkLst>
        </pc:grpChg>
        <pc:grpChg chg="add mod">
          <ac:chgData name="Evelyne Ringoot" userId="8378b14636f0f981" providerId="LiveId" clId="{1C2C64F0-D900-4BD0-91BF-C314D59209E7}" dt="2022-12-12T05:47:47.105" v="3058" actId="164"/>
          <ac:grpSpMkLst>
            <pc:docMk/>
            <pc:sldMk cId="4196397547" sldId="265"/>
            <ac:grpSpMk id="28" creationId="{8A265731-5BFD-88C9-1CC3-38A671C9AFFA}"/>
          </ac:grpSpMkLst>
        </pc:grpChg>
        <pc:grpChg chg="add del mod">
          <ac:chgData name="Evelyne Ringoot" userId="8378b14636f0f981" providerId="LiveId" clId="{1C2C64F0-D900-4BD0-91BF-C314D59209E7}" dt="2022-12-12T06:03:40.336" v="4441" actId="165"/>
          <ac:grpSpMkLst>
            <pc:docMk/>
            <pc:sldMk cId="4196397547" sldId="265"/>
            <ac:grpSpMk id="29" creationId="{6D13249E-AF36-679A-C24A-2B481E36322F}"/>
          </ac:grpSpMkLst>
        </pc:grpChg>
        <pc:grpChg chg="add del mod">
          <ac:chgData name="Evelyne Ringoot" userId="8378b14636f0f981" providerId="LiveId" clId="{1C2C64F0-D900-4BD0-91BF-C314D59209E7}" dt="2022-12-12T05:56:17.365" v="3950" actId="165"/>
          <ac:grpSpMkLst>
            <pc:docMk/>
            <pc:sldMk cId="4196397547" sldId="265"/>
            <ac:grpSpMk id="30" creationId="{DA4D4B9A-21F0-D323-3CC4-A636DB0B5FEA}"/>
          </ac:grpSpMkLst>
        </pc:grpChg>
        <pc:grpChg chg="add del mod">
          <ac:chgData name="Evelyne Ringoot" userId="8378b14636f0f981" providerId="LiveId" clId="{1C2C64F0-D900-4BD0-91BF-C314D59209E7}" dt="2022-12-12T05:58:20.742" v="3999" actId="165"/>
          <ac:grpSpMkLst>
            <pc:docMk/>
            <pc:sldMk cId="4196397547" sldId="265"/>
            <ac:grpSpMk id="36" creationId="{56D5A13B-C2E3-ACD1-C730-86574B549809}"/>
          </ac:grpSpMkLst>
        </pc:grpChg>
        <pc:grpChg chg="add mod">
          <ac:chgData name="Evelyne Ringoot" userId="8378b14636f0f981" providerId="LiveId" clId="{1C2C64F0-D900-4BD0-91BF-C314D59209E7}" dt="2022-12-12T05:58:36.348" v="4002" actId="1076"/>
          <ac:grpSpMkLst>
            <pc:docMk/>
            <pc:sldMk cId="4196397547" sldId="265"/>
            <ac:grpSpMk id="37" creationId="{50A6B5C4-5E35-012D-9B08-40019E508DF1}"/>
          </ac:grpSpMkLst>
        </pc:grpChg>
        <pc:picChg chg="add mod topLvl modCrop">
          <ac:chgData name="Evelyne Ringoot" userId="8378b14636f0f981" providerId="LiveId" clId="{1C2C64F0-D900-4BD0-91BF-C314D59209E7}" dt="2022-12-12T06:03:40.336" v="4441" actId="165"/>
          <ac:picMkLst>
            <pc:docMk/>
            <pc:sldMk cId="4196397547" sldId="265"/>
            <ac:picMk id="7" creationId="{E7201440-2438-E138-B2C1-B28FEB6B7A91}"/>
          </ac:picMkLst>
        </pc:picChg>
        <pc:picChg chg="mod ord topLvl modCrop">
          <ac:chgData name="Evelyne Ringoot" userId="8378b14636f0f981" providerId="LiveId" clId="{1C2C64F0-D900-4BD0-91BF-C314D59209E7}" dt="2022-12-12T05:58:33.898" v="4001" actId="164"/>
          <ac:picMkLst>
            <pc:docMk/>
            <pc:sldMk cId="4196397547" sldId="265"/>
            <ac:picMk id="9" creationId="{8BCBE5ED-4316-21F5-35EC-A86E65F835A2}"/>
          </ac:picMkLst>
        </pc:picChg>
        <pc:picChg chg="mod topLvl modCrop">
          <ac:chgData name="Evelyne Ringoot" userId="8378b14636f0f981" providerId="LiveId" clId="{1C2C64F0-D900-4BD0-91BF-C314D59209E7}" dt="2022-12-12T06:03:40.336" v="4441" actId="165"/>
          <ac:picMkLst>
            <pc:docMk/>
            <pc:sldMk cId="4196397547" sldId="265"/>
            <ac:picMk id="11" creationId="{3E893EA5-7002-D2E6-7424-B612B9D941AB}"/>
          </ac:picMkLst>
        </pc:picChg>
        <pc:picChg chg="del">
          <ac:chgData name="Evelyne Ringoot" userId="8378b14636f0f981" providerId="LiveId" clId="{1C2C64F0-D900-4BD0-91BF-C314D59209E7}" dt="2022-12-12T05:39:37.729" v="2965" actId="478"/>
          <ac:picMkLst>
            <pc:docMk/>
            <pc:sldMk cId="4196397547" sldId="265"/>
            <ac:picMk id="14" creationId="{2DD4587B-1C20-8EE5-B78F-E23BB900AB3D}"/>
          </ac:picMkLst>
        </pc:picChg>
        <pc:picChg chg="del">
          <ac:chgData name="Evelyne Ringoot" userId="8378b14636f0f981" providerId="LiveId" clId="{1C2C64F0-D900-4BD0-91BF-C314D59209E7}" dt="2022-12-12T05:39:37.729" v="2965" actId="478"/>
          <ac:picMkLst>
            <pc:docMk/>
            <pc:sldMk cId="4196397547" sldId="265"/>
            <ac:picMk id="16" creationId="{A3EBAEFD-A12D-7322-A24D-D4B58423716A}"/>
          </ac:picMkLst>
        </pc:picChg>
        <pc:picChg chg="add mod modCrop">
          <ac:chgData name="Evelyne Ringoot" userId="8378b14636f0f981" providerId="LiveId" clId="{1C2C64F0-D900-4BD0-91BF-C314D59209E7}" dt="2022-12-12T06:03:40.336" v="4441" actId="165"/>
          <ac:picMkLst>
            <pc:docMk/>
            <pc:sldMk cId="4196397547" sldId="265"/>
            <ac:picMk id="19" creationId="{38ADAA14-384E-BB00-63F1-C800E632644D}"/>
          </ac:picMkLst>
        </pc:picChg>
        <pc:picChg chg="add mod modCrop">
          <ac:chgData name="Evelyne Ringoot" userId="8378b14636f0f981" providerId="LiveId" clId="{1C2C64F0-D900-4BD0-91BF-C314D59209E7}" dt="2022-12-12T06:03:40.336" v="4441" actId="165"/>
          <ac:picMkLst>
            <pc:docMk/>
            <pc:sldMk cId="4196397547" sldId="265"/>
            <ac:picMk id="25" creationId="{C36183A3-2A2D-ABEE-C7AE-9972E8D53960}"/>
          </ac:picMkLst>
        </pc:picChg>
      </pc:sldChg>
      <pc:sldChg chg="modSp add del mod">
        <pc:chgData name="Evelyne Ringoot" userId="8378b14636f0f981" providerId="LiveId" clId="{1C2C64F0-D900-4BD0-91BF-C314D59209E7}" dt="2022-12-12T06:27:28.523" v="5392" actId="47"/>
        <pc:sldMkLst>
          <pc:docMk/>
          <pc:sldMk cId="2200498452" sldId="266"/>
        </pc:sldMkLst>
        <pc:picChg chg="mod modCrop">
          <ac:chgData name="Evelyne Ringoot" userId="8378b14636f0f981" providerId="LiveId" clId="{1C2C64F0-D900-4BD0-91BF-C314D59209E7}" dt="2022-12-12T06:25:33.305" v="5322" actId="732"/>
          <ac:picMkLst>
            <pc:docMk/>
            <pc:sldMk cId="2200498452" sldId="266"/>
            <ac:picMk id="14" creationId="{2DD4587B-1C20-8EE5-B78F-E23BB900AB3D}"/>
          </ac:picMkLst>
        </pc:picChg>
      </pc:sldChg>
      <pc:sldChg chg="addSp delSp modSp add mod modNotesTx">
        <pc:chgData name="Evelyne Ringoot" userId="8378b14636f0f981" providerId="LiveId" clId="{1C2C64F0-D900-4BD0-91BF-C314D59209E7}" dt="2022-12-12T20:07:55.542" v="9451" actId="20577"/>
        <pc:sldMkLst>
          <pc:docMk/>
          <pc:sldMk cId="4099300920" sldId="267"/>
        </pc:sldMkLst>
        <pc:spChg chg="mod">
          <ac:chgData name="Evelyne Ringoot" userId="8378b14636f0f981" providerId="LiveId" clId="{1C2C64F0-D900-4BD0-91BF-C314D59209E7}" dt="2022-12-12T17:58:58.858" v="6618" actId="404"/>
          <ac:spMkLst>
            <pc:docMk/>
            <pc:sldMk cId="4099300920" sldId="267"/>
            <ac:spMk id="2" creationId="{43099321-F6EA-9A15-0CFA-F697AFB3DB67}"/>
          </ac:spMkLst>
        </pc:spChg>
        <pc:spChg chg="del mod">
          <ac:chgData name="Evelyne Ringoot" userId="8378b14636f0f981" providerId="LiveId" clId="{1C2C64F0-D900-4BD0-91BF-C314D59209E7}" dt="2022-12-12T16:27:26.625" v="6111" actId="478"/>
          <ac:spMkLst>
            <pc:docMk/>
            <pc:sldMk cId="4099300920" sldId="267"/>
            <ac:spMk id="5" creationId="{01A31F9F-E2AC-9230-BD00-0DE94E34AE75}"/>
          </ac:spMkLst>
        </pc:spChg>
        <pc:spChg chg="mod">
          <ac:chgData name="Evelyne Ringoot" userId="8378b14636f0f981" providerId="LiveId" clId="{1C2C64F0-D900-4BD0-91BF-C314D59209E7}" dt="2022-12-12T16:28:54.964" v="6158" actId="1076"/>
          <ac:spMkLst>
            <pc:docMk/>
            <pc:sldMk cId="4099300920" sldId="267"/>
            <ac:spMk id="6" creationId="{D4ACA61E-5A68-05C0-032B-0B89E8F02A74}"/>
          </ac:spMkLst>
        </pc:spChg>
        <pc:spChg chg="del mod">
          <ac:chgData name="Evelyne Ringoot" userId="8378b14636f0f981" providerId="LiveId" clId="{1C2C64F0-D900-4BD0-91BF-C314D59209E7}" dt="2022-12-12T05:08:01.668" v="2803" actId="478"/>
          <ac:spMkLst>
            <pc:docMk/>
            <pc:sldMk cId="4099300920" sldId="267"/>
            <ac:spMk id="7" creationId="{7AD0F10B-9527-69BB-FA08-8CB1A18BBEEB}"/>
          </ac:spMkLst>
        </pc:spChg>
        <pc:spChg chg="add del mod">
          <ac:chgData name="Evelyne Ringoot" userId="8378b14636f0f981" providerId="LiveId" clId="{1C2C64F0-D900-4BD0-91BF-C314D59209E7}" dt="2022-12-12T16:34:21.384" v="6207" actId="20577"/>
          <ac:spMkLst>
            <pc:docMk/>
            <pc:sldMk cId="4099300920" sldId="267"/>
            <ac:spMk id="8" creationId="{69217B5E-52D9-9F26-2C01-70A059C03B41}"/>
          </ac:spMkLst>
        </pc:spChg>
        <pc:spChg chg="add mod">
          <ac:chgData name="Evelyne Ringoot" userId="8378b14636f0f981" providerId="LiveId" clId="{1C2C64F0-D900-4BD0-91BF-C314D59209E7}" dt="2022-12-12T16:30:39.785" v="6169" actId="12788"/>
          <ac:spMkLst>
            <pc:docMk/>
            <pc:sldMk cId="4099300920" sldId="267"/>
            <ac:spMk id="13" creationId="{B7A04473-FF04-286E-9C7C-D64C0C90EE1E}"/>
          </ac:spMkLst>
        </pc:spChg>
        <pc:spChg chg="add del mod">
          <ac:chgData name="Evelyne Ringoot" userId="8378b14636f0f981" providerId="LiveId" clId="{1C2C64F0-D900-4BD0-91BF-C314D59209E7}" dt="2022-12-12T05:10:25.340" v="2871" actId="478"/>
          <ac:spMkLst>
            <pc:docMk/>
            <pc:sldMk cId="4099300920" sldId="267"/>
            <ac:spMk id="16" creationId="{E6817663-E383-2861-CB9E-D3B4BFA85910}"/>
          </ac:spMkLst>
        </pc:spChg>
        <pc:spChg chg="add mod">
          <ac:chgData name="Evelyne Ringoot" userId="8378b14636f0f981" providerId="LiveId" clId="{1C2C64F0-D900-4BD0-91BF-C314D59209E7}" dt="2022-12-12T16:30:39.785" v="6169" actId="12788"/>
          <ac:spMkLst>
            <pc:docMk/>
            <pc:sldMk cId="4099300920" sldId="267"/>
            <ac:spMk id="17" creationId="{0361EA2A-2083-99CA-F65F-2DAC01505CD9}"/>
          </ac:spMkLst>
        </pc:spChg>
        <pc:spChg chg="del mod">
          <ac:chgData name="Evelyne Ringoot" userId="8378b14636f0f981" providerId="LiveId" clId="{1C2C64F0-D900-4BD0-91BF-C314D59209E7}" dt="2022-12-12T04:35:39.120" v="2138" actId="478"/>
          <ac:spMkLst>
            <pc:docMk/>
            <pc:sldMk cId="4099300920" sldId="267"/>
            <ac:spMk id="19" creationId="{B84344FE-EF7E-4300-2B0B-6D33981D6115}"/>
          </ac:spMkLst>
        </pc:spChg>
        <pc:spChg chg="mod">
          <ac:chgData name="Evelyne Ringoot" userId="8378b14636f0f981" providerId="LiveId" clId="{1C2C64F0-D900-4BD0-91BF-C314D59209E7}" dt="2022-12-12T20:03:48.669" v="9345" actId="14100"/>
          <ac:spMkLst>
            <pc:docMk/>
            <pc:sldMk cId="4099300920" sldId="267"/>
            <ac:spMk id="26" creationId="{CF43C75B-23EA-2694-D962-CCAEE8914892}"/>
          </ac:spMkLst>
        </pc:spChg>
        <pc:spChg chg="add del mod">
          <ac:chgData name="Evelyne Ringoot" userId="8378b14636f0f981" providerId="LiveId" clId="{1C2C64F0-D900-4BD0-91BF-C314D59209E7}" dt="2022-12-12T16:28:08.360" v="6128" actId="1076"/>
          <ac:spMkLst>
            <pc:docMk/>
            <pc:sldMk cId="4099300920" sldId="267"/>
            <ac:spMk id="27" creationId="{666654D5-4DB0-2E22-9FD6-E6DCEEB73923}"/>
          </ac:spMkLst>
        </pc:spChg>
        <pc:spChg chg="del">
          <ac:chgData name="Evelyne Ringoot" userId="8378b14636f0f981" providerId="LiveId" clId="{1C2C64F0-D900-4BD0-91BF-C314D59209E7}" dt="2022-12-12T04:39:55.472" v="2588" actId="478"/>
          <ac:spMkLst>
            <pc:docMk/>
            <pc:sldMk cId="4099300920" sldId="267"/>
            <ac:spMk id="29" creationId="{243277FA-1A22-CB61-E0E5-2F7F64B3B220}"/>
          </ac:spMkLst>
        </pc:spChg>
        <pc:spChg chg="add mod">
          <ac:chgData name="Evelyne Ringoot" userId="8378b14636f0f981" providerId="LiveId" clId="{1C2C64F0-D900-4BD0-91BF-C314D59209E7}" dt="2022-12-12T16:28:38.006" v="6139" actId="1076"/>
          <ac:spMkLst>
            <pc:docMk/>
            <pc:sldMk cId="4099300920" sldId="267"/>
            <ac:spMk id="31" creationId="{69E0618E-5069-7A87-208E-9AABAEFE958F}"/>
          </ac:spMkLst>
        </pc:spChg>
        <pc:spChg chg="add mod">
          <ac:chgData name="Evelyne Ringoot" userId="8378b14636f0f981" providerId="LiveId" clId="{1C2C64F0-D900-4BD0-91BF-C314D59209E7}" dt="2022-12-12T16:34:11.973" v="6197" actId="14100"/>
          <ac:spMkLst>
            <pc:docMk/>
            <pc:sldMk cId="4099300920" sldId="267"/>
            <ac:spMk id="32" creationId="{01BE413A-8A48-23A5-45C9-08EF01694BE6}"/>
          </ac:spMkLst>
        </pc:spChg>
        <pc:grpChg chg="add del mod">
          <ac:chgData name="Evelyne Ringoot" userId="8378b14636f0f981" providerId="LiveId" clId="{1C2C64F0-D900-4BD0-91BF-C314D59209E7}" dt="2022-12-12T20:03:15.427" v="9339" actId="165"/>
          <ac:grpSpMkLst>
            <pc:docMk/>
            <pc:sldMk cId="4099300920" sldId="267"/>
            <ac:grpSpMk id="22" creationId="{1A49F9C4-A054-173E-FE6E-3ABBA5A2152B}"/>
          </ac:grpSpMkLst>
        </pc:grpChg>
        <pc:grpChg chg="add mod">
          <ac:chgData name="Evelyne Ringoot" userId="8378b14636f0f981" providerId="LiveId" clId="{1C2C64F0-D900-4BD0-91BF-C314D59209E7}" dt="2022-12-12T20:03:38.070" v="9344" actId="12788"/>
          <ac:grpSpMkLst>
            <pc:docMk/>
            <pc:sldMk cId="4099300920" sldId="267"/>
            <ac:grpSpMk id="23" creationId="{0E567573-D3B3-6B85-2541-2D5DC22C7901}"/>
          </ac:grpSpMkLst>
        </pc:grpChg>
        <pc:grpChg chg="add mod">
          <ac:chgData name="Evelyne Ringoot" userId="8378b14636f0f981" providerId="LiveId" clId="{1C2C64F0-D900-4BD0-91BF-C314D59209E7}" dt="2022-12-12T16:26:41.288" v="6040" actId="164"/>
          <ac:grpSpMkLst>
            <pc:docMk/>
            <pc:sldMk cId="4099300920" sldId="267"/>
            <ac:grpSpMk id="30" creationId="{36920308-3A8B-57F1-00BC-5911F6815FB9}"/>
          </ac:grpSpMkLst>
        </pc:grpChg>
        <pc:grpChg chg="add mod">
          <ac:chgData name="Evelyne Ringoot" userId="8378b14636f0f981" providerId="LiveId" clId="{1C2C64F0-D900-4BD0-91BF-C314D59209E7}" dt="2022-12-12T20:03:38.070" v="9344" actId="12788"/>
          <ac:grpSpMkLst>
            <pc:docMk/>
            <pc:sldMk cId="4099300920" sldId="267"/>
            <ac:grpSpMk id="33" creationId="{B165E44D-B0BB-9629-7E33-713ABD90F15C}"/>
          </ac:grpSpMkLst>
        </pc:grpChg>
        <pc:picChg chg="add del mod ord">
          <ac:chgData name="Evelyne Ringoot" userId="8378b14636f0f981" providerId="LiveId" clId="{1C2C64F0-D900-4BD0-91BF-C314D59209E7}" dt="2022-12-12T04:54:44.492" v="2722" actId="478"/>
          <ac:picMkLst>
            <pc:docMk/>
            <pc:sldMk cId="4099300920" sldId="267"/>
            <ac:picMk id="10" creationId="{006298A7-7E7F-06DD-5B34-B3CA722CCC3C}"/>
          </ac:picMkLst>
        </pc:picChg>
        <pc:picChg chg="add mod ord topLvl modCrop">
          <ac:chgData name="Evelyne Ringoot" userId="8378b14636f0f981" providerId="LiveId" clId="{1C2C64F0-D900-4BD0-91BF-C314D59209E7}" dt="2022-12-12T20:03:27.956" v="9341" actId="164"/>
          <ac:picMkLst>
            <pc:docMk/>
            <pc:sldMk cId="4099300920" sldId="267"/>
            <ac:picMk id="12" creationId="{7B9692C0-390A-97C3-0F9F-12C1DDCBA45A}"/>
          </ac:picMkLst>
        </pc:picChg>
        <pc:picChg chg="del mod">
          <ac:chgData name="Evelyne Ringoot" userId="8378b14636f0f981" providerId="LiveId" clId="{1C2C64F0-D900-4BD0-91BF-C314D59209E7}" dt="2022-12-12T04:35:41.501" v="2139" actId="478"/>
          <ac:picMkLst>
            <pc:docMk/>
            <pc:sldMk cId="4099300920" sldId="267"/>
            <ac:picMk id="14" creationId="{2BE19C10-DB71-0A93-D2E5-400CAFB633BA}"/>
          </ac:picMkLst>
        </pc:picChg>
        <pc:picChg chg="del mod modCrop">
          <ac:chgData name="Evelyne Ringoot" userId="8378b14636f0f981" providerId="LiveId" clId="{1C2C64F0-D900-4BD0-91BF-C314D59209E7}" dt="2022-12-12T05:08:01.668" v="2803" actId="478"/>
          <ac:picMkLst>
            <pc:docMk/>
            <pc:sldMk cId="4099300920" sldId="267"/>
            <ac:picMk id="18" creationId="{DF44B121-4875-3A8F-FF31-BE42E2176552}"/>
          </ac:picMkLst>
        </pc:picChg>
        <pc:picChg chg="add mod topLvl modCrop">
          <ac:chgData name="Evelyne Ringoot" userId="8378b14636f0f981" providerId="LiveId" clId="{1C2C64F0-D900-4BD0-91BF-C314D59209E7}" dt="2022-12-12T20:03:27.956" v="9341" actId="164"/>
          <ac:picMkLst>
            <pc:docMk/>
            <pc:sldMk cId="4099300920" sldId="267"/>
            <ac:picMk id="21" creationId="{491D2777-8106-730B-FA1E-69BEEB6F6D22}"/>
          </ac:picMkLst>
        </pc:picChg>
        <pc:picChg chg="add del mod">
          <ac:chgData name="Evelyne Ringoot" userId="8378b14636f0f981" providerId="LiveId" clId="{1C2C64F0-D900-4BD0-91BF-C314D59209E7}" dt="2022-12-12T07:08:45.733" v="5906" actId="478"/>
          <ac:picMkLst>
            <pc:docMk/>
            <pc:sldMk cId="4099300920" sldId="267"/>
            <ac:picMk id="25" creationId="{5D6BEEA7-2627-4963-68F4-AEF22973E4A1}"/>
          </ac:picMkLst>
        </pc:picChg>
        <pc:picChg chg="add del mod">
          <ac:chgData name="Evelyne Ringoot" userId="8378b14636f0f981" providerId="LiveId" clId="{1C2C64F0-D900-4BD0-91BF-C314D59209E7}" dt="2022-12-12T16:28:34.966" v="6138" actId="1076"/>
          <ac:picMkLst>
            <pc:docMk/>
            <pc:sldMk cId="4099300920" sldId="267"/>
            <ac:picMk id="28" creationId="{43B5F6B8-DAB7-7B9A-A06E-7CD8A7CE1429}"/>
          </ac:picMkLst>
        </pc:picChg>
        <pc:cxnChg chg="mod">
          <ac:chgData name="Evelyne Ringoot" userId="8378b14636f0f981" providerId="LiveId" clId="{1C2C64F0-D900-4BD0-91BF-C314D59209E7}" dt="2022-12-12T05:08:12.334" v="2806" actId="14100"/>
          <ac:cxnSpMkLst>
            <pc:docMk/>
            <pc:sldMk cId="4099300920" sldId="267"/>
            <ac:cxnSpMk id="4" creationId="{78AAFC6A-8822-8DA1-02E0-35AF072C1C61}"/>
          </ac:cxnSpMkLst>
        </pc:cxnChg>
      </pc:sldChg>
      <pc:sldChg chg="addSp delSp modSp add mod modNotesTx">
        <pc:chgData name="Evelyne Ringoot" userId="8378b14636f0f981" providerId="LiveId" clId="{1C2C64F0-D900-4BD0-91BF-C314D59209E7}" dt="2022-12-12T20:15:36.126" v="9724" actId="20577"/>
        <pc:sldMkLst>
          <pc:docMk/>
          <pc:sldMk cId="77639831" sldId="268"/>
        </pc:sldMkLst>
        <pc:spChg chg="mod">
          <ac:chgData name="Evelyne Ringoot" userId="8378b14636f0f981" providerId="LiveId" clId="{1C2C64F0-D900-4BD0-91BF-C314D59209E7}" dt="2022-12-12T19:49:17.480" v="9164" actId="20577"/>
          <ac:spMkLst>
            <pc:docMk/>
            <pc:sldMk cId="77639831" sldId="268"/>
            <ac:spMk id="2" creationId="{43099321-F6EA-9A15-0CFA-F697AFB3DB67}"/>
          </ac:spMkLst>
        </pc:spChg>
        <pc:spChg chg="mod">
          <ac:chgData name="Evelyne Ringoot" userId="8378b14636f0f981" providerId="LiveId" clId="{1C2C64F0-D900-4BD0-91BF-C314D59209E7}" dt="2022-12-12T19:42:09.894" v="8904" actId="552"/>
          <ac:spMkLst>
            <pc:docMk/>
            <pc:sldMk cId="77639831" sldId="268"/>
            <ac:spMk id="3" creationId="{C2C9685D-0EBA-807A-28BC-24F947FA7DDC}"/>
          </ac:spMkLst>
        </pc:spChg>
        <pc:spChg chg="del mod">
          <ac:chgData name="Evelyne Ringoot" userId="8378b14636f0f981" providerId="LiveId" clId="{1C2C64F0-D900-4BD0-91BF-C314D59209E7}" dt="2022-12-12T19:35:34.639" v="8640" actId="478"/>
          <ac:spMkLst>
            <pc:docMk/>
            <pc:sldMk cId="77639831" sldId="268"/>
            <ac:spMk id="6" creationId="{D28FD649-C277-D3F9-55FC-D97B728F1704}"/>
          </ac:spMkLst>
        </pc:spChg>
        <pc:spChg chg="mod topLvl">
          <ac:chgData name="Evelyne Ringoot" userId="8378b14636f0f981" providerId="LiveId" clId="{1C2C64F0-D900-4BD0-91BF-C314D59209E7}" dt="2022-12-12T19:50:01.129" v="9184" actId="164"/>
          <ac:spMkLst>
            <pc:docMk/>
            <pc:sldMk cId="77639831" sldId="268"/>
            <ac:spMk id="7" creationId="{0220D6FB-3CFA-4711-B890-0605DDFA9B1B}"/>
          </ac:spMkLst>
        </pc:spChg>
        <pc:spChg chg="add del mod">
          <ac:chgData name="Evelyne Ringoot" userId="8378b14636f0f981" providerId="LiveId" clId="{1C2C64F0-D900-4BD0-91BF-C314D59209E7}" dt="2022-12-12T03:13:07.387" v="501" actId="478"/>
          <ac:spMkLst>
            <pc:docMk/>
            <pc:sldMk cId="77639831" sldId="268"/>
            <ac:spMk id="8" creationId="{C488DBEC-AE62-94F4-BE3D-A6603A2F4A32}"/>
          </ac:spMkLst>
        </pc:spChg>
        <pc:spChg chg="del mod">
          <ac:chgData name="Evelyne Ringoot" userId="8378b14636f0f981" providerId="LiveId" clId="{1C2C64F0-D900-4BD0-91BF-C314D59209E7}" dt="2022-12-12T19:36:46.391" v="8669" actId="478"/>
          <ac:spMkLst>
            <pc:docMk/>
            <pc:sldMk cId="77639831" sldId="268"/>
            <ac:spMk id="10" creationId="{D20B493D-A798-EAB9-E24F-DA6D6E87A1F4}"/>
          </ac:spMkLst>
        </pc:spChg>
        <pc:spChg chg="del mod">
          <ac:chgData name="Evelyne Ringoot" userId="8378b14636f0f981" providerId="LiveId" clId="{1C2C64F0-D900-4BD0-91BF-C314D59209E7}" dt="2022-12-12T19:33:30.666" v="8540" actId="478"/>
          <ac:spMkLst>
            <pc:docMk/>
            <pc:sldMk cId="77639831" sldId="268"/>
            <ac:spMk id="11" creationId="{96D8EDB1-EC70-2E4C-7734-3031B9D0F6CD}"/>
          </ac:spMkLst>
        </pc:spChg>
        <pc:spChg chg="del mod">
          <ac:chgData name="Evelyne Ringoot" userId="8378b14636f0f981" providerId="LiveId" clId="{1C2C64F0-D900-4BD0-91BF-C314D59209E7}" dt="2022-12-12T19:36:46.391" v="8669" actId="478"/>
          <ac:spMkLst>
            <pc:docMk/>
            <pc:sldMk cId="77639831" sldId="268"/>
            <ac:spMk id="13" creationId="{E92F6D3B-F47A-AF26-C329-F69AEDA2E80F}"/>
          </ac:spMkLst>
        </pc:spChg>
        <pc:spChg chg="del mod">
          <ac:chgData name="Evelyne Ringoot" userId="8378b14636f0f981" providerId="LiveId" clId="{1C2C64F0-D900-4BD0-91BF-C314D59209E7}" dt="2022-12-12T19:42:52.538" v="8948" actId="478"/>
          <ac:spMkLst>
            <pc:docMk/>
            <pc:sldMk cId="77639831" sldId="268"/>
            <ac:spMk id="14" creationId="{8C776A89-72B1-C93A-7494-2CC17E61E40D}"/>
          </ac:spMkLst>
        </pc:spChg>
        <pc:spChg chg="add del mod">
          <ac:chgData name="Evelyne Ringoot" userId="8378b14636f0f981" providerId="LiveId" clId="{1C2C64F0-D900-4BD0-91BF-C314D59209E7}" dt="2022-12-12T19:44:13.793" v="9009" actId="478"/>
          <ac:spMkLst>
            <pc:docMk/>
            <pc:sldMk cId="77639831" sldId="268"/>
            <ac:spMk id="16" creationId="{AC038965-CDE6-A090-C991-4305362D2A2B}"/>
          </ac:spMkLst>
        </pc:spChg>
        <pc:spChg chg="del mod">
          <ac:chgData name="Evelyne Ringoot" userId="8378b14636f0f981" providerId="LiveId" clId="{1C2C64F0-D900-4BD0-91BF-C314D59209E7}" dt="2022-12-12T19:33:58.151" v="8595" actId="478"/>
          <ac:spMkLst>
            <pc:docMk/>
            <pc:sldMk cId="77639831" sldId="268"/>
            <ac:spMk id="17" creationId="{2477F3DC-90C1-EB85-F758-8D9B6FC4E481}"/>
          </ac:spMkLst>
        </pc:spChg>
        <pc:spChg chg="add del mod">
          <ac:chgData name="Evelyne Ringoot" userId="8378b14636f0f981" providerId="LiveId" clId="{1C2C64F0-D900-4BD0-91BF-C314D59209E7}" dt="2022-12-12T19:43:24.103" v="8956" actId="478"/>
          <ac:spMkLst>
            <pc:docMk/>
            <pc:sldMk cId="77639831" sldId="268"/>
            <ac:spMk id="23" creationId="{77CC7D4D-E23A-E3F7-DFF8-ED2B2156A3BC}"/>
          </ac:spMkLst>
        </pc:spChg>
        <pc:spChg chg="del mod">
          <ac:chgData name="Evelyne Ringoot" userId="8378b14636f0f981" providerId="LiveId" clId="{1C2C64F0-D900-4BD0-91BF-C314D59209E7}" dt="2022-12-12T19:44:13.793" v="9009" actId="478"/>
          <ac:spMkLst>
            <pc:docMk/>
            <pc:sldMk cId="77639831" sldId="268"/>
            <ac:spMk id="25" creationId="{7020892D-55CB-D3A7-3F5B-4295EE91F094}"/>
          </ac:spMkLst>
        </pc:spChg>
        <pc:spChg chg="del mod">
          <ac:chgData name="Evelyne Ringoot" userId="8378b14636f0f981" providerId="LiveId" clId="{1C2C64F0-D900-4BD0-91BF-C314D59209E7}" dt="2022-12-12T19:33:58.151" v="8595" actId="478"/>
          <ac:spMkLst>
            <pc:docMk/>
            <pc:sldMk cId="77639831" sldId="268"/>
            <ac:spMk id="26" creationId="{3E44529C-BD36-BE28-F3EB-8054C2D84B9A}"/>
          </ac:spMkLst>
        </pc:spChg>
        <pc:spChg chg="add mod">
          <ac:chgData name="Evelyne Ringoot" userId="8378b14636f0f981" providerId="LiveId" clId="{1C2C64F0-D900-4BD0-91BF-C314D59209E7}" dt="2022-12-12T19:44:03.210" v="9006" actId="164"/>
          <ac:spMkLst>
            <pc:docMk/>
            <pc:sldMk cId="77639831" sldId="268"/>
            <ac:spMk id="27" creationId="{E27B3056-9C95-4812-0CF8-D311FC0B7AB0}"/>
          </ac:spMkLst>
        </pc:spChg>
        <pc:spChg chg="add del mod">
          <ac:chgData name="Evelyne Ringoot" userId="8378b14636f0f981" providerId="LiveId" clId="{1C2C64F0-D900-4BD0-91BF-C314D59209E7}" dt="2022-12-12T19:40:42.431" v="8835" actId="478"/>
          <ac:spMkLst>
            <pc:docMk/>
            <pc:sldMk cId="77639831" sldId="268"/>
            <ac:spMk id="28" creationId="{05BF60B5-8E88-2D00-BACF-3BA063EA81E6}"/>
          </ac:spMkLst>
        </pc:spChg>
        <pc:spChg chg="add del mod">
          <ac:chgData name="Evelyne Ringoot" userId="8378b14636f0f981" providerId="LiveId" clId="{1C2C64F0-D900-4BD0-91BF-C314D59209E7}" dt="2022-12-12T19:40:42.431" v="8835" actId="478"/>
          <ac:spMkLst>
            <pc:docMk/>
            <pc:sldMk cId="77639831" sldId="268"/>
            <ac:spMk id="29" creationId="{C223F4B5-7494-BFFD-6834-FAD2B45B3E03}"/>
          </ac:spMkLst>
        </pc:spChg>
        <pc:spChg chg="del mod">
          <ac:chgData name="Evelyne Ringoot" userId="8378b14636f0f981" providerId="LiveId" clId="{1C2C64F0-D900-4BD0-91BF-C314D59209E7}" dt="2022-12-12T19:36:46.391" v="8669" actId="478"/>
          <ac:spMkLst>
            <pc:docMk/>
            <pc:sldMk cId="77639831" sldId="268"/>
            <ac:spMk id="32" creationId="{DEB2BAD0-CD31-B59D-7277-4B30217D9738}"/>
          </ac:spMkLst>
        </pc:spChg>
        <pc:spChg chg="mod">
          <ac:chgData name="Evelyne Ringoot" userId="8378b14636f0f981" providerId="LiveId" clId="{1C2C64F0-D900-4BD0-91BF-C314D59209E7}" dt="2022-12-12T20:06:06.684" v="9395" actId="1036"/>
          <ac:spMkLst>
            <pc:docMk/>
            <pc:sldMk cId="77639831" sldId="268"/>
            <ac:spMk id="33" creationId="{04366630-E92F-491D-22B7-AF5F041765F5}"/>
          </ac:spMkLst>
        </pc:spChg>
        <pc:spChg chg="del mod topLvl">
          <ac:chgData name="Evelyne Ringoot" userId="8378b14636f0f981" providerId="LiveId" clId="{1C2C64F0-D900-4BD0-91BF-C314D59209E7}" dt="2022-12-12T19:36:23.392" v="8662" actId="478"/>
          <ac:spMkLst>
            <pc:docMk/>
            <pc:sldMk cId="77639831" sldId="268"/>
            <ac:spMk id="34" creationId="{7C89CE53-0034-6D69-C6D3-A2EE34A66427}"/>
          </ac:spMkLst>
        </pc:spChg>
        <pc:spChg chg="mod">
          <ac:chgData name="Evelyne Ringoot" userId="8378b14636f0f981" providerId="LiveId" clId="{1C2C64F0-D900-4BD0-91BF-C314D59209E7}" dt="2022-12-12T20:06:06.684" v="9395" actId="1036"/>
          <ac:spMkLst>
            <pc:docMk/>
            <pc:sldMk cId="77639831" sldId="268"/>
            <ac:spMk id="35" creationId="{9E0568D2-14AA-04C3-896A-E5D1F4F49ADE}"/>
          </ac:spMkLst>
        </pc:spChg>
        <pc:spChg chg="mod">
          <ac:chgData name="Evelyne Ringoot" userId="8378b14636f0f981" providerId="LiveId" clId="{1C2C64F0-D900-4BD0-91BF-C314D59209E7}" dt="2022-12-12T20:06:06.684" v="9395" actId="1036"/>
          <ac:spMkLst>
            <pc:docMk/>
            <pc:sldMk cId="77639831" sldId="268"/>
            <ac:spMk id="36" creationId="{76CB1186-ECC2-8EEA-818F-2F417DC12210}"/>
          </ac:spMkLst>
        </pc:spChg>
        <pc:spChg chg="mod ord topLvl">
          <ac:chgData name="Evelyne Ringoot" userId="8378b14636f0f981" providerId="LiveId" clId="{1C2C64F0-D900-4BD0-91BF-C314D59209E7}" dt="2022-12-12T19:44:03.210" v="9006" actId="164"/>
          <ac:spMkLst>
            <pc:docMk/>
            <pc:sldMk cId="77639831" sldId="268"/>
            <ac:spMk id="37" creationId="{C674C4A8-52DC-77E6-7762-0D9388848ED7}"/>
          </ac:spMkLst>
        </pc:spChg>
        <pc:grpChg chg="del mod">
          <ac:chgData name="Evelyne Ringoot" userId="8378b14636f0f981" providerId="LiveId" clId="{1C2C64F0-D900-4BD0-91BF-C314D59209E7}" dt="2022-12-12T19:40:45.401" v="8836" actId="165"/>
          <ac:grpSpMkLst>
            <pc:docMk/>
            <pc:sldMk cId="77639831" sldId="268"/>
            <ac:grpSpMk id="5" creationId="{C61815C0-41A2-86AF-35DE-58044D929B0F}"/>
          </ac:grpSpMkLst>
        </pc:grpChg>
        <pc:grpChg chg="add del mod">
          <ac:chgData name="Evelyne Ringoot" userId="8378b14636f0f981" providerId="LiveId" clId="{1C2C64F0-D900-4BD0-91BF-C314D59209E7}" dt="2022-12-12T19:44:26.862" v="9014" actId="165"/>
          <ac:grpSpMkLst>
            <pc:docMk/>
            <pc:sldMk cId="77639831" sldId="268"/>
            <ac:grpSpMk id="24" creationId="{622C4A7A-5234-6E1D-3C33-70A6527951F7}"/>
          </ac:grpSpMkLst>
        </pc:grpChg>
        <pc:grpChg chg="add mod">
          <ac:chgData name="Evelyne Ringoot" userId="8378b14636f0f981" providerId="LiveId" clId="{1C2C64F0-D900-4BD0-91BF-C314D59209E7}" dt="2022-12-12T19:38:31.648" v="8750" actId="164"/>
          <ac:grpSpMkLst>
            <pc:docMk/>
            <pc:sldMk cId="77639831" sldId="268"/>
            <ac:grpSpMk id="30" creationId="{4F09A37D-79E1-2424-9531-5623E6800C50}"/>
          </ac:grpSpMkLst>
        </pc:grpChg>
        <pc:grpChg chg="add mod">
          <ac:chgData name="Evelyne Ringoot" userId="8378b14636f0f981" providerId="LiveId" clId="{1C2C64F0-D900-4BD0-91BF-C314D59209E7}" dt="2022-12-12T20:06:06.684" v="9395" actId="1036"/>
          <ac:grpSpMkLst>
            <pc:docMk/>
            <pc:sldMk cId="77639831" sldId="268"/>
            <ac:grpSpMk id="31" creationId="{25ED79F2-42B3-5CBC-591D-924690BBD8D1}"/>
          </ac:grpSpMkLst>
        </pc:grpChg>
        <pc:grpChg chg="del mod">
          <ac:chgData name="Evelyne Ringoot" userId="8378b14636f0f981" providerId="LiveId" clId="{1C2C64F0-D900-4BD0-91BF-C314D59209E7}" dt="2022-12-12T19:36:23.392" v="8662" actId="478"/>
          <ac:grpSpMkLst>
            <pc:docMk/>
            <pc:sldMk cId="77639831" sldId="268"/>
            <ac:grpSpMk id="38" creationId="{26876513-DA25-3CDF-F998-058C2EF0A854}"/>
          </ac:grpSpMkLst>
        </pc:grpChg>
        <pc:grpChg chg="del">
          <ac:chgData name="Evelyne Ringoot" userId="8378b14636f0f981" providerId="LiveId" clId="{1C2C64F0-D900-4BD0-91BF-C314D59209E7}" dt="2022-12-12T18:54:36.137" v="7450" actId="478"/>
          <ac:grpSpMkLst>
            <pc:docMk/>
            <pc:sldMk cId="77639831" sldId="268"/>
            <ac:grpSpMk id="39" creationId="{76020870-A0F3-2D5F-36FA-4C0C6887E8C5}"/>
          </ac:grpSpMkLst>
        </pc:grpChg>
        <pc:grpChg chg="add mod">
          <ac:chgData name="Evelyne Ringoot" userId="8378b14636f0f981" providerId="LiveId" clId="{1C2C64F0-D900-4BD0-91BF-C314D59209E7}" dt="2022-12-12T20:06:06.684" v="9395" actId="1036"/>
          <ac:grpSpMkLst>
            <pc:docMk/>
            <pc:sldMk cId="77639831" sldId="268"/>
            <ac:grpSpMk id="48" creationId="{EE3D9BF0-CACD-37E2-2662-8F8ECF4D115D}"/>
          </ac:grpSpMkLst>
        </pc:grpChg>
        <pc:picChg chg="add mod topLvl modCrop">
          <ac:chgData name="Evelyne Ringoot" userId="8378b14636f0f981" providerId="LiveId" clId="{1C2C64F0-D900-4BD0-91BF-C314D59209E7}" dt="2022-12-12T19:50:01.129" v="9184" actId="164"/>
          <ac:picMkLst>
            <pc:docMk/>
            <pc:sldMk cId="77639831" sldId="268"/>
            <ac:picMk id="12" creationId="{1E522CA5-D83F-19C4-41BC-00F60E2E2CC6}"/>
          </ac:picMkLst>
        </pc:picChg>
        <pc:picChg chg="add mod topLvl modCrop">
          <ac:chgData name="Evelyne Ringoot" userId="8378b14636f0f981" providerId="LiveId" clId="{1C2C64F0-D900-4BD0-91BF-C314D59209E7}" dt="2022-12-12T19:50:01.129" v="9184" actId="164"/>
          <ac:picMkLst>
            <pc:docMk/>
            <pc:sldMk cId="77639831" sldId="268"/>
            <ac:picMk id="18" creationId="{9BDFB7B0-2F28-5941-2A3E-0B60A5D638C0}"/>
          </ac:picMkLst>
        </pc:picChg>
        <pc:picChg chg="add mod topLvl modCrop">
          <ac:chgData name="Evelyne Ringoot" userId="8378b14636f0f981" providerId="LiveId" clId="{1C2C64F0-D900-4BD0-91BF-C314D59209E7}" dt="2022-12-12T19:50:01.129" v="9184" actId="164"/>
          <ac:picMkLst>
            <pc:docMk/>
            <pc:sldMk cId="77639831" sldId="268"/>
            <ac:picMk id="21" creationId="{0E677078-53C8-1501-2CB8-28CE99735836}"/>
          </ac:picMkLst>
        </pc:picChg>
        <pc:picChg chg="add mod modCrop">
          <ac:chgData name="Evelyne Ringoot" userId="8378b14636f0f981" providerId="LiveId" clId="{1C2C64F0-D900-4BD0-91BF-C314D59209E7}" dt="2022-12-12T20:14:22.599" v="9715" actId="14100"/>
          <ac:picMkLst>
            <pc:docMk/>
            <pc:sldMk cId="77639831" sldId="268"/>
            <ac:picMk id="40" creationId="{41101068-A49F-24A8-8EFE-ED3D1C2A6FDF}"/>
          </ac:picMkLst>
        </pc:picChg>
        <pc:cxnChg chg="mod">
          <ac:chgData name="Evelyne Ringoot" userId="8378b14636f0f981" providerId="LiveId" clId="{1C2C64F0-D900-4BD0-91BF-C314D59209E7}" dt="2022-12-12T19:38:25.606" v="8748" actId="12789"/>
          <ac:cxnSpMkLst>
            <pc:docMk/>
            <pc:sldMk cId="77639831" sldId="268"/>
            <ac:cxnSpMk id="4" creationId="{78AAFC6A-8822-8DA1-02E0-35AF072C1C61}"/>
          </ac:cxnSpMkLst>
        </pc:cxnChg>
        <pc:cxnChg chg="mod topLvl">
          <ac:chgData name="Evelyne Ringoot" userId="8378b14636f0f981" providerId="LiveId" clId="{1C2C64F0-D900-4BD0-91BF-C314D59209E7}" dt="2022-12-12T19:45:02.716" v="9059" actId="1037"/>
          <ac:cxnSpMkLst>
            <pc:docMk/>
            <pc:sldMk cId="77639831" sldId="268"/>
            <ac:cxnSpMk id="42" creationId="{7F912324-02F8-161C-761B-AD7570C9B962}"/>
          </ac:cxnSpMkLst>
        </pc:cxnChg>
        <pc:cxnChg chg="add del mod">
          <ac:chgData name="Evelyne Ringoot" userId="8378b14636f0f981" providerId="LiveId" clId="{1C2C64F0-D900-4BD0-91BF-C314D59209E7}" dt="2022-12-12T19:49:20.915" v="9165" actId="478"/>
          <ac:cxnSpMkLst>
            <pc:docMk/>
            <pc:sldMk cId="77639831" sldId="268"/>
            <ac:cxnSpMk id="43" creationId="{509196DC-DD1E-360C-5074-7597D0F51BA1}"/>
          </ac:cxnSpMkLst>
        </pc:cxnChg>
        <pc:cxnChg chg="add del mod">
          <ac:chgData name="Evelyne Ringoot" userId="8378b14636f0f981" providerId="LiveId" clId="{1C2C64F0-D900-4BD0-91BF-C314D59209E7}" dt="2022-12-12T19:49:00.869" v="9134" actId="478"/>
          <ac:cxnSpMkLst>
            <pc:docMk/>
            <pc:sldMk cId="77639831" sldId="268"/>
            <ac:cxnSpMk id="44" creationId="{D436CA05-B5EC-35C0-93EF-8C88110BACCB}"/>
          </ac:cxnSpMkLst>
        </pc:cxnChg>
        <pc:cxnChg chg="del mod topLvl">
          <ac:chgData name="Evelyne Ringoot" userId="8378b14636f0f981" providerId="LiveId" clId="{1C2C64F0-D900-4BD0-91BF-C314D59209E7}" dt="2022-12-12T19:40:47.591" v="8837" actId="478"/>
          <ac:cxnSpMkLst>
            <pc:docMk/>
            <pc:sldMk cId="77639831" sldId="268"/>
            <ac:cxnSpMk id="49" creationId="{EC84927B-E847-9B98-6FBC-A6240CD6CCAB}"/>
          </ac:cxnSpMkLst>
        </pc:cxnChg>
      </pc:sldChg>
      <pc:sldChg chg="addSp delSp modSp add mod">
        <pc:chgData name="Evelyne Ringoot" userId="8378b14636f0f981" providerId="LiveId" clId="{1C2C64F0-D900-4BD0-91BF-C314D59209E7}" dt="2022-12-12T20:02:46.732" v="9337" actId="14100"/>
        <pc:sldMkLst>
          <pc:docMk/>
          <pc:sldMk cId="2378611010" sldId="269"/>
        </pc:sldMkLst>
        <pc:spChg chg="mod">
          <ac:chgData name="Evelyne Ringoot" userId="8378b14636f0f981" providerId="LiveId" clId="{1C2C64F0-D900-4BD0-91BF-C314D59209E7}" dt="2022-12-12T17:57:24.132" v="6444" actId="20577"/>
          <ac:spMkLst>
            <pc:docMk/>
            <pc:sldMk cId="2378611010" sldId="269"/>
            <ac:spMk id="2" creationId="{43099321-F6EA-9A15-0CFA-F697AFB3DB67}"/>
          </ac:spMkLst>
        </pc:spChg>
        <pc:spChg chg="mod">
          <ac:chgData name="Evelyne Ringoot" userId="8378b14636f0f981" providerId="LiveId" clId="{1C2C64F0-D900-4BD0-91BF-C314D59209E7}" dt="2022-12-12T06:35:07.277" v="5591" actId="113"/>
          <ac:spMkLst>
            <pc:docMk/>
            <pc:sldMk cId="2378611010" sldId="269"/>
            <ac:spMk id="6" creationId="{CFA0F12C-49A5-EA92-B3B4-99906935410F}"/>
          </ac:spMkLst>
        </pc:spChg>
        <pc:spChg chg="mod">
          <ac:chgData name="Evelyne Ringoot" userId="8378b14636f0f981" providerId="LiveId" clId="{1C2C64F0-D900-4BD0-91BF-C314D59209E7}" dt="2022-12-12T20:02:35.687" v="9336" actId="14100"/>
          <ac:spMkLst>
            <pc:docMk/>
            <pc:sldMk cId="2378611010" sldId="269"/>
            <ac:spMk id="10" creationId="{7F4C7FF0-4C06-E53A-5BD0-BA666003B5FA}"/>
          </ac:spMkLst>
        </pc:spChg>
        <pc:spChg chg="del">
          <ac:chgData name="Evelyne Ringoot" userId="8378b14636f0f981" providerId="LiveId" clId="{1C2C64F0-D900-4BD0-91BF-C314D59209E7}" dt="2022-12-12T06:05:41.782" v="4637" actId="478"/>
          <ac:spMkLst>
            <pc:docMk/>
            <pc:sldMk cId="2378611010" sldId="269"/>
            <ac:spMk id="31" creationId="{930D5EE2-0361-90CF-2536-C5355FB04F93}"/>
          </ac:spMkLst>
        </pc:spChg>
        <pc:spChg chg="del">
          <ac:chgData name="Evelyne Ringoot" userId="8378b14636f0f981" providerId="LiveId" clId="{1C2C64F0-D900-4BD0-91BF-C314D59209E7}" dt="2022-12-12T06:05:41.782" v="4637" actId="478"/>
          <ac:spMkLst>
            <pc:docMk/>
            <pc:sldMk cId="2378611010" sldId="269"/>
            <ac:spMk id="33" creationId="{80967376-E0EE-EE8A-BD2F-7DCE9D60B5C1}"/>
          </ac:spMkLst>
        </pc:spChg>
        <pc:spChg chg="del">
          <ac:chgData name="Evelyne Ringoot" userId="8378b14636f0f981" providerId="LiveId" clId="{1C2C64F0-D900-4BD0-91BF-C314D59209E7}" dt="2022-12-12T06:05:41.782" v="4637" actId="478"/>
          <ac:spMkLst>
            <pc:docMk/>
            <pc:sldMk cId="2378611010" sldId="269"/>
            <ac:spMk id="34" creationId="{736CB0D4-8C52-2080-3DD7-0C86FD8818B6}"/>
          </ac:spMkLst>
        </pc:spChg>
        <pc:spChg chg="del">
          <ac:chgData name="Evelyne Ringoot" userId="8378b14636f0f981" providerId="LiveId" clId="{1C2C64F0-D900-4BD0-91BF-C314D59209E7}" dt="2022-12-12T06:05:44.577" v="4638" actId="478"/>
          <ac:spMkLst>
            <pc:docMk/>
            <pc:sldMk cId="2378611010" sldId="269"/>
            <ac:spMk id="38" creationId="{2F1AA5E4-0378-DB17-932B-047906F13E28}"/>
          </ac:spMkLst>
        </pc:spChg>
        <pc:grpChg chg="add mod">
          <ac:chgData name="Evelyne Ringoot" userId="8378b14636f0f981" providerId="LiveId" clId="{1C2C64F0-D900-4BD0-91BF-C314D59209E7}" dt="2022-12-12T20:02:29.788" v="9334" actId="14100"/>
          <ac:grpSpMkLst>
            <pc:docMk/>
            <pc:sldMk cId="2378611010" sldId="269"/>
            <ac:grpSpMk id="16" creationId="{61ABFF07-5D0E-E704-94D0-3A4CFBD9352C}"/>
          </ac:grpSpMkLst>
        </pc:grpChg>
        <pc:grpChg chg="mod">
          <ac:chgData name="Evelyne Ringoot" userId="8378b14636f0f981" providerId="LiveId" clId="{1C2C64F0-D900-4BD0-91BF-C314D59209E7}" dt="2022-12-12T20:02:24.276" v="9333" actId="164"/>
          <ac:grpSpMkLst>
            <pc:docMk/>
            <pc:sldMk cId="2378611010" sldId="269"/>
            <ac:grpSpMk id="20" creationId="{4AD80A4D-DB4D-7258-11C1-44FE3451AF71}"/>
          </ac:grpSpMkLst>
        </pc:grpChg>
        <pc:grpChg chg="del">
          <ac:chgData name="Evelyne Ringoot" userId="8378b14636f0f981" providerId="LiveId" clId="{1C2C64F0-D900-4BD0-91BF-C314D59209E7}" dt="2022-12-12T06:05:41.782" v="4637" actId="478"/>
          <ac:grpSpMkLst>
            <pc:docMk/>
            <pc:sldMk cId="2378611010" sldId="269"/>
            <ac:grpSpMk id="21" creationId="{C6CF4BDA-41A0-73B2-1DF3-2ECC41CCAAFF}"/>
          </ac:grpSpMkLst>
        </pc:grpChg>
        <pc:grpChg chg="del">
          <ac:chgData name="Evelyne Ringoot" userId="8378b14636f0f981" providerId="LiveId" clId="{1C2C64F0-D900-4BD0-91BF-C314D59209E7}" dt="2022-12-12T06:05:41.782" v="4637" actId="478"/>
          <ac:grpSpMkLst>
            <pc:docMk/>
            <pc:sldMk cId="2378611010" sldId="269"/>
            <ac:grpSpMk id="23" creationId="{372C0925-1472-1BA8-677A-459B3145900B}"/>
          </ac:grpSpMkLst>
        </pc:grpChg>
        <pc:grpChg chg="del">
          <ac:chgData name="Evelyne Ringoot" userId="8378b14636f0f981" providerId="LiveId" clId="{1C2C64F0-D900-4BD0-91BF-C314D59209E7}" dt="2022-12-12T06:05:41.782" v="4637" actId="478"/>
          <ac:grpSpMkLst>
            <pc:docMk/>
            <pc:sldMk cId="2378611010" sldId="269"/>
            <ac:grpSpMk id="27" creationId="{ED6C1F0B-F0C9-B387-3C49-32528D7AA376}"/>
          </ac:grpSpMkLst>
        </pc:grpChg>
        <pc:grpChg chg="mod ord">
          <ac:chgData name="Evelyne Ringoot" userId="8378b14636f0f981" providerId="LiveId" clId="{1C2C64F0-D900-4BD0-91BF-C314D59209E7}" dt="2022-12-12T20:02:24.276" v="9333" actId="164"/>
          <ac:grpSpMkLst>
            <pc:docMk/>
            <pc:sldMk cId="2378611010" sldId="269"/>
            <ac:grpSpMk id="37" creationId="{50A6B5C4-5E35-012D-9B08-40019E508DF1}"/>
          </ac:grpSpMkLst>
        </pc:grpChg>
        <pc:picChg chg="add mod ord modCrop">
          <ac:chgData name="Evelyne Ringoot" userId="8378b14636f0f981" providerId="LiveId" clId="{1C2C64F0-D900-4BD0-91BF-C314D59209E7}" dt="2022-12-12T20:02:46.732" v="9337" actId="14100"/>
          <ac:picMkLst>
            <pc:docMk/>
            <pc:sldMk cId="2378611010" sldId="269"/>
            <ac:picMk id="8" creationId="{57E4E5B1-76E1-E7DD-16E1-CC2EE91587D3}"/>
          </ac:picMkLst>
        </pc:picChg>
        <pc:picChg chg="add del mod">
          <ac:chgData name="Evelyne Ringoot" userId="8378b14636f0f981" providerId="LiveId" clId="{1C2C64F0-D900-4BD0-91BF-C314D59209E7}" dt="2022-12-12T06:21:35.179" v="5278" actId="478"/>
          <ac:picMkLst>
            <pc:docMk/>
            <pc:sldMk cId="2378611010" sldId="269"/>
            <ac:picMk id="14" creationId="{9AECE708-454C-6568-6CBC-9C81FD3963E9}"/>
          </ac:picMkLst>
        </pc:picChg>
        <pc:picChg chg="add del mod">
          <ac:chgData name="Evelyne Ringoot" userId="8378b14636f0f981" providerId="LiveId" clId="{1C2C64F0-D900-4BD0-91BF-C314D59209E7}" dt="2022-12-12T17:57:26.232" v="6445" actId="478"/>
          <ac:picMkLst>
            <pc:docMk/>
            <pc:sldMk cId="2378611010" sldId="269"/>
            <ac:picMk id="15" creationId="{3E99BE4B-023A-E726-49EA-FEB113AA38C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1C321-3320-4E82-AF5E-A21FE6F55B2D}" type="datetimeFigureOut">
              <a:rPr lang="en-BE" smtClean="0"/>
              <a:t>11/12/2022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7A6D3-C2C3-4F26-B4BC-6F5502F0AA6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0879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Last time: goals </a:t>
            </a:r>
            <a:r>
              <a:rPr lang="fr-BE" dirty="0" err="1"/>
              <a:t>reason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7A6D3-C2C3-4F26-B4BC-6F5502F0AA61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59407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-</a:t>
            </a:r>
            <a:r>
              <a:rPr lang="fr-BE" dirty="0" err="1"/>
              <a:t>explain</a:t>
            </a:r>
            <a:r>
              <a:rPr lang="fr-BE" dirty="0"/>
              <a:t> p=1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7A6D3-C2C3-4F26-B4BC-6F5502F0AA61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08164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Notice </a:t>
            </a:r>
            <a:r>
              <a:rPr lang="fr-BE" dirty="0" err="1"/>
              <a:t>np</a:t>
            </a:r>
            <a:r>
              <a:rPr lang="fr-BE" dirty="0"/>
              <a:t>=1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7A6D3-C2C3-4F26-B4BC-6F5502F0AA61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89446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MIT folks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7A6D3-C2C3-4F26-B4BC-6F5502F0AA61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84266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4EDE-4E82-F72E-8F31-2636EDE92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C5285-D64A-C891-28F1-DC7ED0C31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C0493-A35E-4A42-4C55-0EA607C4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C0A2-8780-4DBA-A08F-D8DD03D64043}" type="datetimeFigureOut">
              <a:rPr lang="en-BE" smtClean="0"/>
              <a:t>11/12/2022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8861C-F4F4-A343-E492-E7997F29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944CC-3B9A-CAAA-E2D4-0D2F47DA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5B40-0A93-41A7-8973-B0916FC6AF1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2832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7FC04-A09D-71C7-42C4-1F033B58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B2717-C22E-9EB9-9A0A-F35111E27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E58F5-9D74-2953-C7F5-461BFC83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C0A2-8780-4DBA-A08F-D8DD03D64043}" type="datetimeFigureOut">
              <a:rPr lang="en-BE" smtClean="0"/>
              <a:t>11/12/2022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0682A-D613-0094-38F4-8EDFD6C4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9048B-C9B9-4B7C-D084-280AEEC81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5B40-0A93-41A7-8973-B0916FC6AF1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6625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7C474-6506-4BDD-F0C2-B5B97DCFA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556AB-1E04-B651-AD2A-C8E07EE28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DE14F-D8CC-91FA-BA96-66080695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C0A2-8780-4DBA-A08F-D8DD03D64043}" type="datetimeFigureOut">
              <a:rPr lang="en-BE" smtClean="0"/>
              <a:t>11/12/2022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55A83-1DBA-4497-E0B7-2B7CC6B38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74F82-B4E1-B437-320F-9ACCC84C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5B40-0A93-41A7-8973-B0916FC6AF1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0458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86DF-147B-EDB1-6CDB-F312BDC2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7368-20F5-95E9-5973-54CD2986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2EC0A-8D70-B775-3745-4598F78B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C0A2-8780-4DBA-A08F-D8DD03D64043}" type="datetimeFigureOut">
              <a:rPr lang="en-BE" smtClean="0"/>
              <a:t>11/12/2022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4FC21-1C11-C69C-0589-34FD71F7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68557-2C79-CCDB-ECA4-BBCEDC1D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5B40-0A93-41A7-8973-B0916FC6AF1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844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6FBF-45E2-7BFC-9DB8-8C760A49B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FB91A-EACD-8589-A016-E1C5D3D54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DD217-3572-3FBD-8D39-1E4351F0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C0A2-8780-4DBA-A08F-D8DD03D64043}" type="datetimeFigureOut">
              <a:rPr lang="en-BE" smtClean="0"/>
              <a:t>11/12/2022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CA616-00D1-F2ED-D003-1754AFD8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4A907-5699-C4AB-A25F-02830521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5B40-0A93-41A7-8973-B0916FC6AF1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4335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96FA-B878-7555-B00A-56A1EF04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F73FB-66E6-DB01-087B-B2B27290F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97442-2EC8-5E89-444C-41F05149F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DF8A1-EE9C-3135-EDFC-336E9D33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C0A2-8780-4DBA-A08F-D8DD03D64043}" type="datetimeFigureOut">
              <a:rPr lang="en-BE" smtClean="0"/>
              <a:t>11/12/2022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22D3A-342E-CCC5-155D-B2D0009C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AC4F8-F5A8-13A2-C3EE-AEE8EA09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5B40-0A93-41A7-8973-B0916FC6AF1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9727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0197-B761-5DF1-FC9D-F66DA6BEC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6FCB2-1455-E5FB-2681-886048F66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6F6E4-271B-9106-335E-BAD9BB830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2D073-3E7F-0B55-0D57-8D9AFA2FA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7DC99-15E0-0DCB-2EF0-52696DD40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FD9E6E-DFB0-5FBA-08C1-D60FB157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C0A2-8780-4DBA-A08F-D8DD03D64043}" type="datetimeFigureOut">
              <a:rPr lang="en-BE" smtClean="0"/>
              <a:t>11/12/2022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1FBFA1-5A03-37B6-DD70-940B2D83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7F85C-2FC9-8867-7E9C-04C7648D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5B40-0A93-41A7-8973-B0916FC6AF1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1665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7C23-FC17-8897-2DF6-FF90B584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A4497-9DEE-85B3-1002-118B964D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C0A2-8780-4DBA-A08F-D8DD03D64043}" type="datetimeFigureOut">
              <a:rPr lang="en-BE" smtClean="0"/>
              <a:t>11/12/2022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548AB-7958-F1DE-8CC5-2A3E57E7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F2F14-DAAD-979F-6E43-96FC110F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5B40-0A93-41A7-8973-B0916FC6AF1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0545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E3B09-8D99-FD48-4558-ED8AD34D4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C0A2-8780-4DBA-A08F-D8DD03D64043}" type="datetimeFigureOut">
              <a:rPr lang="en-BE" smtClean="0"/>
              <a:t>11/12/2022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98F8E4-03C1-4A0E-D0D5-0937C0FC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35D98-4863-BAC6-15CC-C1D0A519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5B40-0A93-41A7-8973-B0916FC6AF1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4305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C305-7819-C784-79B5-B148C2923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EA8BE-67D6-BBE7-62AF-2060CAF9E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3805B-DAA3-5627-88EA-F76EBED84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CBB96-5E7B-DEC7-A03F-C6A13F1D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C0A2-8780-4DBA-A08F-D8DD03D64043}" type="datetimeFigureOut">
              <a:rPr lang="en-BE" smtClean="0"/>
              <a:t>11/12/2022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9B071-8458-E678-8E44-D16237CF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01719-2BA1-9DD2-A863-79955609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5B40-0A93-41A7-8973-B0916FC6AF1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3066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7052-59D7-8531-4E98-E097DBA4C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CBCC7C-9541-62E6-BD94-4B25E120A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5DCB9-FF9F-E18C-1CE3-C4516A8DA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98E4C-E1DE-8187-B2F5-FCD435AE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C0A2-8780-4DBA-A08F-D8DD03D64043}" type="datetimeFigureOut">
              <a:rPr lang="en-BE" smtClean="0"/>
              <a:t>11/12/2022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DD027-89FF-9836-AB8C-FD7C1855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D2328-2099-6CD9-E2C3-AD795D7A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5B40-0A93-41A7-8973-B0916FC6AF1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2316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97C478-18DB-C779-BF59-AD482FF98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0B304-C994-7465-0CF5-7D1EB5AA9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A7771-3AD1-5F1A-3D75-088D94386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6C0A2-8780-4DBA-A08F-D8DD03D64043}" type="datetimeFigureOut">
              <a:rPr lang="en-BE" smtClean="0"/>
              <a:t>11/12/2022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163EA-F151-693C-4A98-F5D82BA10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CBBA3-1E0A-B69F-824E-9407E658F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05B40-0A93-41A7-8973-B0916FC6AF1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2128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lue digital binary data on a screen">
            <a:extLst>
              <a:ext uri="{FF2B5EF4-FFF2-40B4-BE49-F238E27FC236}">
                <a16:creationId xmlns:a16="http://schemas.microsoft.com/office/drawing/2014/main" id="{2B78C9F6-D76A-73B0-52F2-DBBFBA84D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E33C49-C9B9-DE97-A627-A33AED9C6928}"/>
              </a:ext>
            </a:extLst>
          </p:cNvPr>
          <p:cNvSpPr/>
          <p:nvPr/>
        </p:nvSpPr>
        <p:spPr>
          <a:xfrm>
            <a:off x="0" y="537882"/>
            <a:ext cx="7243281" cy="3757281"/>
          </a:xfrm>
          <a:prstGeom prst="rect">
            <a:avLst/>
          </a:prstGeom>
          <a:solidFill>
            <a:srgbClr val="00091A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0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8CDF6-7FFE-5DCA-5E60-752822131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766" y="81103"/>
            <a:ext cx="5518023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Largest singular values of extremely large bidiagonal matrices in Julia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2E7AF-2102-9777-C80E-80F0510C8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2540" y="2939536"/>
            <a:ext cx="5374249" cy="97892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Project 18.338</a:t>
            </a:r>
          </a:p>
          <a:p>
            <a:r>
              <a:rPr lang="en-US" sz="1800" dirty="0">
                <a:solidFill>
                  <a:schemeClr val="bg1"/>
                </a:solidFill>
              </a:rPr>
              <a:t>Evelyne Ringoot, Fall 2022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E14859-09AD-4DAD-B137-4270EAF0AE93}"/>
              </a:ext>
            </a:extLst>
          </p:cNvPr>
          <p:cNvCxnSpPr>
            <a:cxnSpLocks/>
          </p:cNvCxnSpPr>
          <p:nvPr/>
        </p:nvCxnSpPr>
        <p:spPr>
          <a:xfrm>
            <a:off x="1577550" y="2664691"/>
            <a:ext cx="4824228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54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1D4D-1D3F-97AB-6F05-88A960A0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247" y="276368"/>
            <a:ext cx="10515600" cy="1325563"/>
          </a:xfrm>
        </p:spPr>
        <p:txBody>
          <a:bodyPr/>
          <a:lstStyle/>
          <a:p>
            <a:r>
              <a:rPr lang="en-US" sz="4400" b="1" dirty="0">
                <a:solidFill>
                  <a:schemeClr val="tx2">
                    <a:lumMod val="50000"/>
                  </a:schemeClr>
                </a:solidFill>
              </a:rPr>
              <a:t>Largest singular values of extremely large bidiagonal matrices in Julia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67E4C47-24BA-9835-494C-58ECDCFB3A91}"/>
              </a:ext>
            </a:extLst>
          </p:cNvPr>
          <p:cNvGrpSpPr/>
          <p:nvPr/>
        </p:nvGrpSpPr>
        <p:grpSpPr>
          <a:xfrm>
            <a:off x="2674958" y="2233063"/>
            <a:ext cx="8463889" cy="1384995"/>
            <a:chOff x="2674958" y="2233063"/>
            <a:chExt cx="8463889" cy="138499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852327D-E7AF-BE3B-4164-2FEB801FA223}"/>
                </a:ext>
              </a:extLst>
            </p:cNvPr>
            <p:cNvSpPr/>
            <p:nvPr/>
          </p:nvSpPr>
          <p:spPr>
            <a:xfrm>
              <a:off x="2674958" y="2562189"/>
              <a:ext cx="726743" cy="72674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/>
                <a:t>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C91A97-2D78-053F-3709-3CD09AA11240}"/>
                </a:ext>
              </a:extLst>
            </p:cNvPr>
            <p:cNvSpPr txBox="1"/>
            <p:nvPr/>
          </p:nvSpPr>
          <p:spPr>
            <a:xfrm>
              <a:off x="3807723" y="2233063"/>
              <a:ext cx="733112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</a:rPr>
                <a:t>K-</a:t>
              </a:r>
              <a:r>
                <a:rPr lang="en-US" sz="2800" b="1" dirty="0" err="1">
                  <a:solidFill>
                    <a:schemeClr val="tx2">
                      <a:lumMod val="50000"/>
                    </a:schemeClr>
                  </a:solidFill>
                </a:rPr>
                <a:t>th</a:t>
              </a:r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</a:rPr>
                <a:t> largest singular value of bidiagonal matrices can be obtained using a truncated version of the matrix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32FE0A2-5A31-3158-764B-31CAE907FBB4}"/>
              </a:ext>
            </a:extLst>
          </p:cNvPr>
          <p:cNvGrpSpPr/>
          <p:nvPr/>
        </p:nvGrpSpPr>
        <p:grpSpPr>
          <a:xfrm>
            <a:off x="2674958" y="3828325"/>
            <a:ext cx="8463889" cy="954107"/>
            <a:chOff x="2674958" y="3527619"/>
            <a:chExt cx="8463889" cy="95410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FBF6809-B5BA-1F73-1ED8-5636E5FE9860}"/>
                </a:ext>
              </a:extLst>
            </p:cNvPr>
            <p:cNvSpPr/>
            <p:nvPr/>
          </p:nvSpPr>
          <p:spPr>
            <a:xfrm>
              <a:off x="2674958" y="3641301"/>
              <a:ext cx="726743" cy="72674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8BAEEC-881C-F22E-F08B-3F6CC3FA5499}"/>
                </a:ext>
              </a:extLst>
            </p:cNvPr>
            <p:cNvSpPr txBox="1"/>
            <p:nvPr/>
          </p:nvSpPr>
          <p:spPr>
            <a:xfrm>
              <a:off x="3807723" y="3527619"/>
              <a:ext cx="73311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</a:rPr>
                <a:t>The Limit distribution of largest singular value </a:t>
              </a:r>
              <a:r>
                <a:rPr lang="en-US" sz="2800" b="1" dirty="0" err="1">
                  <a:solidFill>
                    <a:schemeClr val="tx2">
                      <a:lumMod val="50000"/>
                    </a:schemeClr>
                  </a:solidFill>
                </a:rPr>
                <a:t>value</a:t>
              </a:r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</a:rPr>
                <a:t> is the Tracy-</a:t>
              </a:r>
              <a:r>
                <a:rPr lang="en-US" sz="2800" b="1" dirty="0" err="1">
                  <a:solidFill>
                    <a:schemeClr val="tx2">
                      <a:lumMod val="50000"/>
                    </a:schemeClr>
                  </a:solidFill>
                </a:rPr>
                <a:t>Widom</a:t>
              </a:r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</a:rPr>
                <a:t> law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37675C-59BD-813B-3422-4354C3223B92}"/>
              </a:ext>
            </a:extLst>
          </p:cNvPr>
          <p:cNvGrpSpPr/>
          <p:nvPr/>
        </p:nvGrpSpPr>
        <p:grpSpPr>
          <a:xfrm>
            <a:off x="2674958" y="4992698"/>
            <a:ext cx="7863454" cy="726743"/>
            <a:chOff x="2674958" y="4992698"/>
            <a:chExt cx="7863454" cy="7267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C58ED59-BAFA-9BD9-307D-7282D2AD3D60}"/>
                </a:ext>
              </a:extLst>
            </p:cNvPr>
            <p:cNvSpPr/>
            <p:nvPr/>
          </p:nvSpPr>
          <p:spPr>
            <a:xfrm>
              <a:off x="2674958" y="4992698"/>
              <a:ext cx="726743" cy="72674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10FE90-4026-1196-8E4D-56A4B60122A2}"/>
                </a:ext>
              </a:extLst>
            </p:cNvPr>
            <p:cNvSpPr txBox="1"/>
            <p:nvPr/>
          </p:nvSpPr>
          <p:spPr>
            <a:xfrm>
              <a:off x="3807723" y="5094459"/>
              <a:ext cx="67306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</a:rPr>
                <a:t>Impact on design of random SVD algorithms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804162-52AA-52F1-16F5-0920079FCF3E}"/>
              </a:ext>
            </a:extLst>
          </p:cNvPr>
          <p:cNvCxnSpPr>
            <a:cxnSpLocks/>
          </p:cNvCxnSpPr>
          <p:nvPr/>
        </p:nvCxnSpPr>
        <p:spPr>
          <a:xfrm>
            <a:off x="0" y="1651378"/>
            <a:ext cx="11680031" cy="39310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16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F43C75B-23EA-2694-D962-CCAEE8914892}"/>
              </a:ext>
            </a:extLst>
          </p:cNvPr>
          <p:cNvSpPr/>
          <p:nvPr/>
        </p:nvSpPr>
        <p:spPr>
          <a:xfrm rot="5400000">
            <a:off x="455906" y="1889862"/>
            <a:ext cx="4454024" cy="4476661"/>
          </a:xfrm>
          <a:prstGeom prst="rect">
            <a:avLst/>
          </a:prstGeom>
          <a:solidFill>
            <a:srgbClr val="EFF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99321-F6EA-9A15-0CFA-F697AFB3D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958" y="365125"/>
            <a:ext cx="10025682" cy="1325563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Accuracy of estimating singular values by using a portion of the bidiagonal matrix can be estimated by log-log regression</a:t>
            </a:r>
            <a:endParaRPr lang="en-US" sz="3200" b="1" baseline="30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2C9685D-0EBA-807A-28BC-24F947FA7DDC}"/>
              </a:ext>
            </a:extLst>
          </p:cNvPr>
          <p:cNvSpPr/>
          <p:nvPr/>
        </p:nvSpPr>
        <p:spPr>
          <a:xfrm>
            <a:off x="448671" y="664534"/>
            <a:ext cx="726743" cy="726743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b="1" dirty="0"/>
              <a:t>1</a:t>
            </a:r>
            <a:endParaRPr lang="en-BE" sz="32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AAFC6A-8822-8DA1-02E0-35AF072C1C61}"/>
              </a:ext>
            </a:extLst>
          </p:cNvPr>
          <p:cNvCxnSpPr>
            <a:cxnSpLocks/>
          </p:cNvCxnSpPr>
          <p:nvPr/>
        </p:nvCxnSpPr>
        <p:spPr>
          <a:xfrm>
            <a:off x="0" y="1651378"/>
            <a:ext cx="12286872" cy="0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ACA61E-5A68-05C0-032B-0B89E8F02A74}"/>
              </a:ext>
            </a:extLst>
          </p:cNvPr>
          <p:cNvSpPr txBox="1"/>
          <p:nvPr/>
        </p:nvSpPr>
        <p:spPr>
          <a:xfrm>
            <a:off x="489763" y="3563701"/>
            <a:ext cx="3813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b="1" dirty="0">
                <a:solidFill>
                  <a:schemeClr val="tx2">
                    <a:lumMod val="50000"/>
                  </a:schemeClr>
                </a:solidFill>
              </a:rPr>
              <a:t>Method: Monte-Carlo simulations</a:t>
            </a:r>
            <a:endParaRPr lang="en-BE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217B5E-52D9-9F26-2C01-70A059C03B41}"/>
              </a:ext>
            </a:extLst>
          </p:cNvPr>
          <p:cNvSpPr txBox="1"/>
          <p:nvPr/>
        </p:nvSpPr>
        <p:spPr>
          <a:xfrm>
            <a:off x="489763" y="4021963"/>
            <a:ext cx="40385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Generate bidiagonal matrices of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various sizes (M,N)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and calculate their k-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th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singular value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Use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portion p of rows and columns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to obtain an estimate of k-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th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singular value and the corresponding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relative accuracy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Calculate the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log-log relationship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that estimated which portion p of the matrix is required for an accuracy&gt;1e-3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Verify the relation hold for higher n: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confirmed for n=m=10 000        p= 0,4% (n=40)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E567573-D3B3-6B85-2541-2D5DC22C7901}"/>
              </a:ext>
            </a:extLst>
          </p:cNvPr>
          <p:cNvGrpSpPr/>
          <p:nvPr/>
        </p:nvGrpSpPr>
        <p:grpSpPr>
          <a:xfrm>
            <a:off x="7140828" y="5777561"/>
            <a:ext cx="2458585" cy="577646"/>
            <a:chOff x="6492900" y="5801265"/>
            <a:chExt cx="2458585" cy="57764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7A04473-FF04-286E-9C7C-D64C0C90EE1E}"/>
                    </a:ext>
                  </a:extLst>
                </p:cNvPr>
                <p:cNvSpPr txBox="1"/>
                <p:nvPr/>
              </p:nvSpPr>
              <p:spPr>
                <a:xfrm>
                  <a:off x="6629778" y="5898529"/>
                  <a:ext cx="2184829" cy="3831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BE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fr-BE" sz="2400" b="1" i="1" smtClean="0">
                            <a:latin typeface="Cambria Math" panose="02040503050406030204" pitchFamily="18" charset="0"/>
                          </a:rPr>
                          <m:t> ≈</m:t>
                        </m:r>
                        <m:r>
                          <a:rPr lang="fr-BE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  <m:r>
                          <a:rPr lang="fr-BE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fr-BE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  <m:r>
                          <a:rPr lang="fr-BE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fr-BE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fr-BE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BE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fr-BE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BE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</m:t>
                            </m:r>
                          </m:sup>
                        </m:sSup>
                      </m:oMath>
                    </m:oMathPara>
                  </a14:m>
                  <a:endParaRPr lang="en-BE" sz="2400" b="1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7A04473-FF04-286E-9C7C-D64C0C90EE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778" y="5898529"/>
                  <a:ext cx="2184829" cy="383118"/>
                </a:xfrm>
                <a:prstGeom prst="rect">
                  <a:avLst/>
                </a:prstGeom>
                <a:blipFill>
                  <a:blip r:embed="rId3"/>
                  <a:stretch>
                    <a:fillRect l="-3352" t="-6349" r="-1397" b="-23810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61EA2A-2083-99CA-F65F-2DAC01505CD9}"/>
                </a:ext>
              </a:extLst>
            </p:cNvPr>
            <p:cNvSpPr/>
            <p:nvPr/>
          </p:nvSpPr>
          <p:spPr>
            <a:xfrm>
              <a:off x="6492900" y="5801265"/>
              <a:ext cx="2458585" cy="577646"/>
            </a:xfrm>
            <a:prstGeom prst="rect">
              <a:avLst/>
            </a:prstGeom>
            <a:noFill/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65E44D-B0BB-9629-7E33-713ABD90F15C}"/>
              </a:ext>
            </a:extLst>
          </p:cNvPr>
          <p:cNvGrpSpPr/>
          <p:nvPr/>
        </p:nvGrpSpPr>
        <p:grpSpPr>
          <a:xfrm>
            <a:off x="5316591" y="1901179"/>
            <a:ext cx="6107059" cy="3481636"/>
            <a:chOff x="5316591" y="2083141"/>
            <a:chExt cx="6107059" cy="3481636"/>
          </a:xfrm>
        </p:grpSpPr>
        <p:pic>
          <p:nvPicPr>
            <p:cNvPr id="12" name="Picture 11" descr="Chart&#10;&#10;Description automatically generated">
              <a:extLst>
                <a:ext uri="{FF2B5EF4-FFF2-40B4-BE49-F238E27FC236}">
                  <a16:creationId xmlns:a16="http://schemas.microsoft.com/office/drawing/2014/main" id="{7B9692C0-390A-97C3-0F9F-12C1DDCBA4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580" t="4482" b="9766"/>
            <a:stretch/>
          </p:blipFill>
          <p:spPr>
            <a:xfrm>
              <a:off x="10219827" y="2083141"/>
              <a:ext cx="1203823" cy="3481636"/>
            </a:xfrm>
            <a:prstGeom prst="rect">
              <a:avLst/>
            </a:prstGeom>
          </p:spPr>
        </p:pic>
        <p:pic>
          <p:nvPicPr>
            <p:cNvPr id="21" name="Picture 20" descr="Chart, line chart&#10;&#10;Description automatically generated">
              <a:extLst>
                <a:ext uri="{FF2B5EF4-FFF2-40B4-BE49-F238E27FC236}">
                  <a16:creationId xmlns:a16="http://schemas.microsoft.com/office/drawing/2014/main" id="{491D2777-8106-730B-FA1E-69BEEB6F6D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7" t="5050" r="20773" b="9962"/>
            <a:stretch/>
          </p:blipFill>
          <p:spPr>
            <a:xfrm>
              <a:off x="5316591" y="2103825"/>
              <a:ext cx="4929263" cy="3460952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66654D5-4DB0-2E22-9FD6-E6DCEEB73923}"/>
              </a:ext>
            </a:extLst>
          </p:cNvPr>
          <p:cNvSpPr txBox="1"/>
          <p:nvPr/>
        </p:nvSpPr>
        <p:spPr>
          <a:xfrm>
            <a:off x="572017" y="2101227"/>
            <a:ext cx="1821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Bidiagonal matrix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3B5F6B8-DAB7-7B9A-A06E-7CD8A7CE14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50" t="2416" r="6701" b="9560"/>
          <a:stretch/>
        </p:blipFill>
        <p:spPr>
          <a:xfrm>
            <a:off x="2325760" y="2083141"/>
            <a:ext cx="2345635" cy="132556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9E0618E-5069-7A87-208E-9AABAEFE958F}"/>
              </a:ext>
            </a:extLst>
          </p:cNvPr>
          <p:cNvSpPr txBox="1"/>
          <p:nvPr/>
        </p:nvSpPr>
        <p:spPr>
          <a:xfrm>
            <a:off x="572017" y="2578443"/>
            <a:ext cx="3043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=lower bidiagonal </a:t>
            </a:r>
            <a:br>
              <a:rPr lang="en-US" sz="14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reduction of </a:t>
            </a:r>
            <a:br>
              <a:rPr lang="en-US" sz="14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Gaussian matrix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1BE413A-8A48-23A5-45C9-08EF01694BE6}"/>
              </a:ext>
            </a:extLst>
          </p:cNvPr>
          <p:cNvSpPr/>
          <p:nvPr/>
        </p:nvSpPr>
        <p:spPr>
          <a:xfrm>
            <a:off x="2171700" y="6051550"/>
            <a:ext cx="154060" cy="1333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9930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9321-F6EA-9A15-0CFA-F697AFB3D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958" y="365125"/>
            <a:ext cx="9879842" cy="1325563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Relative low sensitivity of the accuracy of approximate singular values to parameters k and m/n ratio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2C9685D-0EBA-807A-28BC-24F947FA7DDC}"/>
              </a:ext>
            </a:extLst>
          </p:cNvPr>
          <p:cNvSpPr/>
          <p:nvPr/>
        </p:nvSpPr>
        <p:spPr>
          <a:xfrm>
            <a:off x="448671" y="664534"/>
            <a:ext cx="726743" cy="726743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b="1" dirty="0"/>
              <a:t>1</a:t>
            </a:r>
            <a:endParaRPr lang="en-BE" sz="32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1A15E7-4890-7B7C-D5FB-750E0CB238E5}"/>
              </a:ext>
            </a:extLst>
          </p:cNvPr>
          <p:cNvCxnSpPr>
            <a:cxnSpLocks/>
          </p:cNvCxnSpPr>
          <p:nvPr/>
        </p:nvCxnSpPr>
        <p:spPr>
          <a:xfrm>
            <a:off x="0" y="1651378"/>
            <a:ext cx="11680031" cy="39310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F4C7FF0-4C06-E53A-5BD0-BA666003B5FA}"/>
              </a:ext>
            </a:extLst>
          </p:cNvPr>
          <p:cNvSpPr/>
          <p:nvPr/>
        </p:nvSpPr>
        <p:spPr>
          <a:xfrm>
            <a:off x="8868104" y="1895608"/>
            <a:ext cx="2811928" cy="4562680"/>
          </a:xfrm>
          <a:prstGeom prst="rect">
            <a:avLst/>
          </a:prstGeom>
          <a:solidFill>
            <a:srgbClr val="EFF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A0F12C-49A5-EA92-B3B4-99906935410F}"/>
              </a:ext>
            </a:extLst>
          </p:cNvPr>
          <p:cNvSpPr txBox="1"/>
          <p:nvPr/>
        </p:nvSpPr>
        <p:spPr>
          <a:xfrm>
            <a:off x="9076681" y="2407233"/>
            <a:ext cx="246598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Variation of parameter k of the k-</a:t>
            </a:r>
            <a:r>
              <a:rPr lang="en-US" sz="1400" b="1" dirty="0" err="1"/>
              <a:t>th</a:t>
            </a:r>
            <a:r>
              <a:rPr lang="en-US" sz="1400" b="1" dirty="0"/>
              <a:t> largest singular value:</a:t>
            </a:r>
          </a:p>
          <a:p>
            <a:r>
              <a:rPr lang="en-US" sz="1400" dirty="0"/>
              <a:t>Similar accuracy can be observed. Any conclusions for the first singular value extend to the k-</a:t>
            </a:r>
            <a:r>
              <a:rPr lang="en-US" sz="1400" dirty="0" err="1"/>
              <a:t>th</a:t>
            </a:r>
            <a:r>
              <a:rPr lang="en-US" sz="1400" dirty="0"/>
              <a:t> singular value in the area of relatively low error (as such by extension k&lt;&lt;n)</a:t>
            </a:r>
          </a:p>
          <a:p>
            <a:endParaRPr lang="en-US" sz="1400" dirty="0"/>
          </a:p>
          <a:p>
            <a:r>
              <a:rPr lang="en-US" sz="1400" b="1" dirty="0"/>
              <a:t>Variation of m/n ratio, size of the matrix prior to bidiagonal reduction: </a:t>
            </a:r>
          </a:p>
          <a:p>
            <a:r>
              <a:rPr lang="en-US" sz="1400" dirty="0"/>
              <a:t>Similar but slightly lower accuracy can be observed. For higher m/n ratios, the lower bidiagonal will dominate in magnitude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D80A4D-DB4D-7258-11C1-44FE3451AF71}"/>
              </a:ext>
            </a:extLst>
          </p:cNvPr>
          <p:cNvGrpSpPr/>
          <p:nvPr/>
        </p:nvGrpSpPr>
        <p:grpSpPr>
          <a:xfrm>
            <a:off x="1324726" y="2204339"/>
            <a:ext cx="3025034" cy="1910930"/>
            <a:chOff x="491066" y="1793148"/>
            <a:chExt cx="3341766" cy="2191477"/>
          </a:xfrm>
        </p:grpSpPr>
        <p:pic>
          <p:nvPicPr>
            <p:cNvPr id="11" name="Picture 10" descr="Chart, line chart&#10;&#10;Description automatically generated">
              <a:extLst>
                <a:ext uri="{FF2B5EF4-FFF2-40B4-BE49-F238E27FC236}">
                  <a16:creationId xmlns:a16="http://schemas.microsoft.com/office/drawing/2014/main" id="{3E893EA5-7002-D2E6-7424-B612B9D941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5" t="6043" r="20966" b="10967"/>
            <a:stretch/>
          </p:blipFill>
          <p:spPr>
            <a:xfrm>
              <a:off x="491066" y="1793148"/>
              <a:ext cx="3334049" cy="2191477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A07BD4-A86D-85A3-E079-CA2D2E844D23}"/>
                </a:ext>
              </a:extLst>
            </p:cNvPr>
            <p:cNvSpPr/>
            <p:nvPr/>
          </p:nvSpPr>
          <p:spPr>
            <a:xfrm>
              <a:off x="3765884" y="1811338"/>
              <a:ext cx="66948" cy="89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CF4BDA-41A0-73B2-1DF3-2ECC41CCAAFF}"/>
              </a:ext>
            </a:extLst>
          </p:cNvPr>
          <p:cNvGrpSpPr/>
          <p:nvPr/>
        </p:nvGrpSpPr>
        <p:grpSpPr>
          <a:xfrm>
            <a:off x="4634248" y="2184904"/>
            <a:ext cx="3049391" cy="1949801"/>
            <a:chOff x="3899960" y="1811338"/>
            <a:chExt cx="3368673" cy="2236054"/>
          </a:xfrm>
        </p:grpSpPr>
        <p:pic>
          <p:nvPicPr>
            <p:cNvPr id="7" name="Picture 6" descr="Chart&#10;&#10;Description automatically generated">
              <a:extLst>
                <a:ext uri="{FF2B5EF4-FFF2-40B4-BE49-F238E27FC236}">
                  <a16:creationId xmlns:a16="http://schemas.microsoft.com/office/drawing/2014/main" id="{E7201440-2438-E138-B2C1-B28FEB6B7A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7" t="5879" r="20648" b="10567"/>
            <a:stretch/>
          </p:blipFill>
          <p:spPr>
            <a:xfrm>
              <a:off x="3899960" y="1811338"/>
              <a:ext cx="3368673" cy="223605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546528-7E36-C083-3E6C-79A1990C174E}"/>
                </a:ext>
              </a:extLst>
            </p:cNvPr>
            <p:cNvSpPr/>
            <p:nvPr/>
          </p:nvSpPr>
          <p:spPr>
            <a:xfrm>
              <a:off x="7209429" y="1811338"/>
              <a:ext cx="59204" cy="115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2C0925-1472-1BA8-677A-459B3145900B}"/>
              </a:ext>
            </a:extLst>
          </p:cNvPr>
          <p:cNvGrpSpPr/>
          <p:nvPr/>
        </p:nvGrpSpPr>
        <p:grpSpPr>
          <a:xfrm>
            <a:off x="1295632" y="4512495"/>
            <a:ext cx="3083222" cy="1956945"/>
            <a:chOff x="448671" y="4214041"/>
            <a:chExt cx="3406046" cy="2244247"/>
          </a:xfrm>
        </p:grpSpPr>
        <p:pic>
          <p:nvPicPr>
            <p:cNvPr id="19" name="Picture 18" descr="Chart&#10;&#10;Description automatically generated">
              <a:extLst>
                <a:ext uri="{FF2B5EF4-FFF2-40B4-BE49-F238E27FC236}">
                  <a16:creationId xmlns:a16="http://schemas.microsoft.com/office/drawing/2014/main" id="{38ADAA14-384E-BB00-63F1-C800E63264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9" t="5671" r="20970" b="11165"/>
            <a:stretch/>
          </p:blipFill>
          <p:spPr>
            <a:xfrm>
              <a:off x="448671" y="4214041"/>
              <a:ext cx="3376445" cy="2244247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1BF26C-1092-B85B-1CAA-7A2EB20884E3}"/>
                </a:ext>
              </a:extLst>
            </p:cNvPr>
            <p:cNvSpPr/>
            <p:nvPr/>
          </p:nvSpPr>
          <p:spPr>
            <a:xfrm>
              <a:off x="3795513" y="4219656"/>
              <a:ext cx="59204" cy="115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D6C1F0B-F0C9-B387-3C49-32528D7AA376}"/>
              </a:ext>
            </a:extLst>
          </p:cNvPr>
          <p:cNvGrpSpPr/>
          <p:nvPr/>
        </p:nvGrpSpPr>
        <p:grpSpPr>
          <a:xfrm>
            <a:off x="4649919" y="4512495"/>
            <a:ext cx="3018048" cy="1956945"/>
            <a:chOff x="4098098" y="4219656"/>
            <a:chExt cx="3271548" cy="2162977"/>
          </a:xfrm>
        </p:grpSpPr>
        <p:pic>
          <p:nvPicPr>
            <p:cNvPr id="25" name="Picture 24" descr="Chart&#10;&#10;Description automatically generated">
              <a:extLst>
                <a:ext uri="{FF2B5EF4-FFF2-40B4-BE49-F238E27FC236}">
                  <a16:creationId xmlns:a16="http://schemas.microsoft.com/office/drawing/2014/main" id="{C36183A3-2A2D-ABEE-C7AE-9972E8D539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7" t="6374" r="20376" b="10462"/>
            <a:stretch/>
          </p:blipFill>
          <p:spPr>
            <a:xfrm>
              <a:off x="4098098" y="4234905"/>
              <a:ext cx="3263804" cy="2147728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9E15BF-986B-78D3-7926-DDE51C19A0B1}"/>
                </a:ext>
              </a:extLst>
            </p:cNvPr>
            <p:cNvSpPr/>
            <p:nvPr/>
          </p:nvSpPr>
          <p:spPr>
            <a:xfrm>
              <a:off x="7310442" y="4219656"/>
              <a:ext cx="59204" cy="115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30D5EE2-0361-90CF-2536-C5355FB04F93}"/>
                  </a:ext>
                </a:extLst>
              </p:cNvPr>
              <p:cNvSpPr txBox="1"/>
              <p:nvPr/>
            </p:nvSpPr>
            <p:spPr>
              <a:xfrm>
                <a:off x="2617183" y="1842880"/>
                <a:ext cx="44012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BE" sz="16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fr-BE" sz="16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BE" sz="1600" b="1" dirty="0"/>
                  <a:t>1</a:t>
                </a:r>
                <a:endParaRPr lang="en-BE" sz="1600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30D5EE2-0361-90CF-2536-C5355FB04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183" y="1842880"/>
                <a:ext cx="440120" cy="246221"/>
              </a:xfrm>
              <a:prstGeom prst="rect">
                <a:avLst/>
              </a:prstGeom>
              <a:blipFill>
                <a:blip r:embed="rId6"/>
                <a:stretch>
                  <a:fillRect l="-16438" t="-24390" r="-27397" b="-4878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967376-E0EE-EE8A-BD2F-7DCE9D60B5C1}"/>
                  </a:ext>
                </a:extLst>
              </p:cNvPr>
              <p:cNvSpPr txBox="1"/>
              <p:nvPr/>
            </p:nvSpPr>
            <p:spPr>
              <a:xfrm>
                <a:off x="5886785" y="1842880"/>
                <a:ext cx="54431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BE" sz="16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fr-BE" sz="16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BE" sz="1600" b="1" dirty="0"/>
                  <a:t>10</a:t>
                </a:r>
                <a:endParaRPr lang="en-BE" sz="1600" b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967376-E0EE-EE8A-BD2F-7DCE9D60B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785" y="1842880"/>
                <a:ext cx="544316" cy="246221"/>
              </a:xfrm>
              <a:prstGeom prst="rect">
                <a:avLst/>
              </a:prstGeom>
              <a:blipFill>
                <a:blip r:embed="rId7"/>
                <a:stretch>
                  <a:fillRect l="-14607" t="-24390" r="-22472" b="-4878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6CB0D4-8C52-2080-3DD7-0C86FD8818B6}"/>
                  </a:ext>
                </a:extLst>
              </p:cNvPr>
              <p:cNvSpPr txBox="1"/>
              <p:nvPr/>
            </p:nvSpPr>
            <p:spPr>
              <a:xfrm>
                <a:off x="423955" y="2947182"/>
                <a:ext cx="628569" cy="4252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BE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16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fr-BE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fr-BE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BE" sz="1600" b="1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6CB0D4-8C52-2080-3DD7-0C86FD881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55" y="2947182"/>
                <a:ext cx="628569" cy="425245"/>
              </a:xfrm>
              <a:prstGeom prst="rect">
                <a:avLst/>
              </a:prstGeom>
              <a:blipFill>
                <a:blip r:embed="rId8"/>
                <a:stretch>
                  <a:fillRect l="-4854" r="-6796" b="-1142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50A6B5C4-5E35-012D-9B08-40019E508DF1}"/>
              </a:ext>
            </a:extLst>
          </p:cNvPr>
          <p:cNvGrpSpPr/>
          <p:nvPr/>
        </p:nvGrpSpPr>
        <p:grpSpPr>
          <a:xfrm>
            <a:off x="7844415" y="2363767"/>
            <a:ext cx="886318" cy="3405000"/>
            <a:chOff x="7588816" y="2363767"/>
            <a:chExt cx="886318" cy="3405000"/>
          </a:xfrm>
        </p:grpSpPr>
        <p:pic>
          <p:nvPicPr>
            <p:cNvPr id="9" name="Picture 8" descr="Chart&#10;&#10;Description automatically generated">
              <a:extLst>
                <a:ext uri="{FF2B5EF4-FFF2-40B4-BE49-F238E27FC236}">
                  <a16:creationId xmlns:a16="http://schemas.microsoft.com/office/drawing/2014/main" id="{8BCBE5ED-4316-21F5-35EC-A86E65F835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573" r="7659" b="17459"/>
            <a:stretch/>
          </p:blipFill>
          <p:spPr>
            <a:xfrm>
              <a:off x="7616788" y="2363767"/>
              <a:ext cx="858346" cy="3351234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72257F6-7017-02ED-977D-14C10961AFF9}"/>
                </a:ext>
              </a:extLst>
            </p:cNvPr>
            <p:cNvSpPr/>
            <p:nvPr/>
          </p:nvSpPr>
          <p:spPr>
            <a:xfrm>
              <a:off x="7588816" y="5661234"/>
              <a:ext cx="57012" cy="1075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1AA5E4-0378-DB17-932B-047906F13E28}"/>
                  </a:ext>
                </a:extLst>
              </p:cNvPr>
              <p:cNvSpPr txBox="1"/>
              <p:nvPr/>
            </p:nvSpPr>
            <p:spPr>
              <a:xfrm>
                <a:off x="300523" y="5278345"/>
                <a:ext cx="875432" cy="4252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BE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16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fr-BE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fr-BE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sz="1600" b="1" i="1" smtClean="0"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BE" sz="1600" b="1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1AA5E4-0378-DB17-932B-047906F13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23" y="5278345"/>
                <a:ext cx="875432" cy="425245"/>
              </a:xfrm>
              <a:prstGeom prst="rect">
                <a:avLst/>
              </a:prstGeom>
              <a:blipFill>
                <a:blip r:embed="rId10"/>
                <a:stretch>
                  <a:fillRect l="-2778" r="-4861" b="-1000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39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9321-F6EA-9A15-0CFA-F697AFB3D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958" y="365125"/>
            <a:ext cx="9879842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Approximation is accurate for averages, not necessarily for single values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2C9685D-0EBA-807A-28BC-24F947FA7DDC}"/>
              </a:ext>
            </a:extLst>
          </p:cNvPr>
          <p:cNvSpPr/>
          <p:nvPr/>
        </p:nvSpPr>
        <p:spPr>
          <a:xfrm>
            <a:off x="448671" y="664534"/>
            <a:ext cx="726743" cy="726743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b="1" dirty="0"/>
              <a:t>1</a:t>
            </a:r>
            <a:endParaRPr lang="en-BE" sz="32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1A15E7-4890-7B7C-D5FB-750E0CB238E5}"/>
              </a:ext>
            </a:extLst>
          </p:cNvPr>
          <p:cNvCxnSpPr>
            <a:cxnSpLocks/>
          </p:cNvCxnSpPr>
          <p:nvPr/>
        </p:nvCxnSpPr>
        <p:spPr>
          <a:xfrm>
            <a:off x="0" y="1651378"/>
            <a:ext cx="11680031" cy="39310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F4C7FF0-4C06-E53A-5BD0-BA666003B5FA}"/>
              </a:ext>
            </a:extLst>
          </p:cNvPr>
          <p:cNvSpPr/>
          <p:nvPr/>
        </p:nvSpPr>
        <p:spPr>
          <a:xfrm>
            <a:off x="8927962" y="2108028"/>
            <a:ext cx="2752070" cy="3984764"/>
          </a:xfrm>
          <a:prstGeom prst="rect">
            <a:avLst/>
          </a:prstGeom>
          <a:solidFill>
            <a:srgbClr val="EFF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A0F12C-49A5-EA92-B3B4-99906935410F}"/>
              </a:ext>
            </a:extLst>
          </p:cNvPr>
          <p:cNvSpPr txBox="1"/>
          <p:nvPr/>
        </p:nvSpPr>
        <p:spPr>
          <a:xfrm>
            <a:off x="9041078" y="2261195"/>
            <a:ext cx="24659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</a:t>
            </a:r>
            <a:r>
              <a:rPr lang="en-US" sz="1400" b="1" dirty="0"/>
              <a:t>maximum error increases with matrix size </a:t>
            </a:r>
            <a:r>
              <a:rPr lang="en-US" sz="1400" dirty="0"/>
              <a:t>and does not follow the same trend</a:t>
            </a:r>
          </a:p>
          <a:p>
            <a:endParaRPr lang="en-US" sz="1400" dirty="0"/>
          </a:p>
          <a:p>
            <a:r>
              <a:rPr lang="en-US" sz="1400" dirty="0"/>
              <a:t>The singular value estimate obtained by considering a </a:t>
            </a:r>
            <a:r>
              <a:rPr lang="en-US" sz="1400" b="1" dirty="0"/>
              <a:t>truncated part of the matrix </a:t>
            </a:r>
            <a:r>
              <a:rPr lang="en-US" sz="1400" dirty="0"/>
              <a:t>is always </a:t>
            </a:r>
            <a:r>
              <a:rPr lang="en-US" sz="1400" b="1" dirty="0"/>
              <a:t>a lower bound</a:t>
            </a:r>
          </a:p>
          <a:p>
            <a:endParaRPr lang="en-US" sz="1400" dirty="0"/>
          </a:p>
          <a:p>
            <a:r>
              <a:rPr lang="en-US" sz="1400" dirty="0"/>
              <a:t>This estimation method is inappropriate to use to obtain a ‘certain’ estimate for one specific matrix. Rather, it will estimate well values where </a:t>
            </a:r>
            <a:r>
              <a:rPr lang="en-US" sz="1400" b="1" dirty="0"/>
              <a:t>multiple matrices need to be considered and averaged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ABFF07-5D0E-E704-94D0-3A4CFBD9352C}"/>
              </a:ext>
            </a:extLst>
          </p:cNvPr>
          <p:cNvGrpSpPr/>
          <p:nvPr/>
        </p:nvGrpSpPr>
        <p:grpSpPr>
          <a:xfrm>
            <a:off x="259882" y="2261195"/>
            <a:ext cx="8527475" cy="3347849"/>
            <a:chOff x="487670" y="2406649"/>
            <a:chExt cx="8299687" cy="320239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0A6B5C4-5E35-012D-9B08-40019E508DF1}"/>
                </a:ext>
              </a:extLst>
            </p:cNvPr>
            <p:cNvGrpSpPr/>
            <p:nvPr/>
          </p:nvGrpSpPr>
          <p:grpSpPr>
            <a:xfrm>
              <a:off x="7937779" y="2406649"/>
              <a:ext cx="849578" cy="3043645"/>
              <a:chOff x="7588816" y="2363767"/>
              <a:chExt cx="886318" cy="3405000"/>
            </a:xfrm>
          </p:grpSpPr>
          <p:pic>
            <p:nvPicPr>
              <p:cNvPr id="9" name="Picture 8" descr="Chart&#10;&#10;Description automatically generated">
                <a:extLst>
                  <a:ext uri="{FF2B5EF4-FFF2-40B4-BE49-F238E27FC236}">
                    <a16:creationId xmlns:a16="http://schemas.microsoft.com/office/drawing/2014/main" id="{8BCBE5ED-4316-21F5-35EC-A86E65F835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573" r="7659" b="17459"/>
              <a:stretch/>
            </p:blipFill>
            <p:spPr>
              <a:xfrm>
                <a:off x="7616788" y="2363767"/>
                <a:ext cx="858346" cy="3351234"/>
              </a:xfrm>
              <a:prstGeom prst="rect">
                <a:avLst/>
              </a:prstGeom>
            </p:spPr>
          </p:pic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72257F6-7017-02ED-977D-14C10961AFF9}"/>
                  </a:ext>
                </a:extLst>
              </p:cNvPr>
              <p:cNvSpPr/>
              <p:nvPr/>
            </p:nvSpPr>
            <p:spPr>
              <a:xfrm>
                <a:off x="7588816" y="5661234"/>
                <a:ext cx="57012" cy="1075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</p:grpSp>
        <p:pic>
          <p:nvPicPr>
            <p:cNvPr id="8" name="Picture 7" descr="Chart&#10;&#10;Description automatically generated">
              <a:extLst>
                <a:ext uri="{FF2B5EF4-FFF2-40B4-BE49-F238E27FC236}">
                  <a16:creationId xmlns:a16="http://schemas.microsoft.com/office/drawing/2014/main" id="{57E4E5B1-76E1-E7DD-16E1-CC2EE91587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5" t="5903" r="21115" b="10933"/>
            <a:stretch/>
          </p:blipFill>
          <p:spPr>
            <a:xfrm>
              <a:off x="4198041" y="2615397"/>
              <a:ext cx="3599133" cy="2993647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AD80A4D-DB4D-7258-11C1-44FE3451AF71}"/>
                </a:ext>
              </a:extLst>
            </p:cNvPr>
            <p:cNvGrpSpPr/>
            <p:nvPr/>
          </p:nvGrpSpPr>
          <p:grpSpPr>
            <a:xfrm>
              <a:off x="487670" y="2615397"/>
              <a:ext cx="3683559" cy="2993647"/>
              <a:chOff x="491066" y="1793148"/>
              <a:chExt cx="3341766" cy="2191477"/>
            </a:xfrm>
          </p:grpSpPr>
          <p:pic>
            <p:nvPicPr>
              <p:cNvPr id="11" name="Picture 10" descr="Chart, line chart&#10;&#10;Description automatically generated">
                <a:extLst>
                  <a:ext uri="{FF2B5EF4-FFF2-40B4-BE49-F238E27FC236}">
                    <a16:creationId xmlns:a16="http://schemas.microsoft.com/office/drawing/2014/main" id="{3E893EA5-7002-D2E6-7424-B612B9D941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95" t="6043" r="20966" b="10967"/>
              <a:stretch/>
            </p:blipFill>
            <p:spPr>
              <a:xfrm>
                <a:off x="491066" y="1793148"/>
                <a:ext cx="3334049" cy="2191477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A07BD4-A86D-85A3-E079-CA2D2E844D23}"/>
                  </a:ext>
                </a:extLst>
              </p:cNvPr>
              <p:cNvSpPr/>
              <p:nvPr/>
            </p:nvSpPr>
            <p:spPr>
              <a:xfrm>
                <a:off x="3765884" y="1811338"/>
                <a:ext cx="66948" cy="895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861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9321-F6EA-9A15-0CFA-F697AFB3D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958" y="365125"/>
            <a:ext cx="9879842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Limit distribution of largest singular value approaches Tracy-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Widom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soft edge law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2C9685D-0EBA-807A-28BC-24F947FA7DDC}"/>
              </a:ext>
            </a:extLst>
          </p:cNvPr>
          <p:cNvSpPr/>
          <p:nvPr/>
        </p:nvSpPr>
        <p:spPr>
          <a:xfrm>
            <a:off x="448671" y="664534"/>
            <a:ext cx="726743" cy="726743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b="1" dirty="0"/>
              <a:t>2</a:t>
            </a:r>
            <a:endParaRPr lang="en-BE" sz="32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1A15E7-4890-7B7C-D5FB-750E0CB238E5}"/>
              </a:ext>
            </a:extLst>
          </p:cNvPr>
          <p:cNvCxnSpPr>
            <a:cxnSpLocks/>
          </p:cNvCxnSpPr>
          <p:nvPr/>
        </p:nvCxnSpPr>
        <p:spPr>
          <a:xfrm>
            <a:off x="0" y="1651378"/>
            <a:ext cx="11680031" cy="39310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422B22B-F040-9CA3-BA2E-1FCD9BA1B9A8}"/>
              </a:ext>
            </a:extLst>
          </p:cNvPr>
          <p:cNvGrpSpPr/>
          <p:nvPr/>
        </p:nvGrpSpPr>
        <p:grpSpPr>
          <a:xfrm>
            <a:off x="652072" y="1857999"/>
            <a:ext cx="3621654" cy="4696806"/>
            <a:chOff x="632820" y="1946251"/>
            <a:chExt cx="3621654" cy="469680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4C7FF0-4C06-E53A-5BD0-BA666003B5FA}"/>
                </a:ext>
              </a:extLst>
            </p:cNvPr>
            <p:cNvSpPr/>
            <p:nvPr/>
          </p:nvSpPr>
          <p:spPr>
            <a:xfrm>
              <a:off x="632820" y="1946251"/>
              <a:ext cx="3475629" cy="4696806"/>
            </a:xfrm>
            <a:prstGeom prst="rect">
              <a:avLst/>
            </a:prstGeom>
            <a:solidFill>
              <a:srgbClr val="EFF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sz="160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ADD8A1E-4F00-4AA2-DFA5-0D9EB4BEA8BD}"/>
                </a:ext>
              </a:extLst>
            </p:cNvPr>
            <p:cNvGrpSpPr/>
            <p:nvPr/>
          </p:nvGrpSpPr>
          <p:grpSpPr>
            <a:xfrm>
              <a:off x="733422" y="2129129"/>
              <a:ext cx="3521052" cy="4441325"/>
              <a:chOff x="657248" y="2677530"/>
              <a:chExt cx="3521052" cy="4441325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AC5A5BE-5CD0-2CA7-8456-D44FBBB544FA}"/>
                  </a:ext>
                </a:extLst>
              </p:cNvPr>
              <p:cNvGrpSpPr/>
              <p:nvPr/>
            </p:nvGrpSpPr>
            <p:grpSpPr>
              <a:xfrm>
                <a:off x="657248" y="2677530"/>
                <a:ext cx="3184502" cy="2440215"/>
                <a:chOff x="657248" y="2677530"/>
                <a:chExt cx="3184502" cy="2440215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FA0F12C-49A5-EA92-B3B4-99906935410F}"/>
                    </a:ext>
                  </a:extLst>
                </p:cNvPr>
                <p:cNvSpPr txBox="1"/>
                <p:nvPr/>
              </p:nvSpPr>
              <p:spPr>
                <a:xfrm>
                  <a:off x="657248" y="2677530"/>
                  <a:ext cx="3184502" cy="2308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/>
                    <a:t>Accuracy for extremely large matrices unfeasible</a:t>
                  </a:r>
                  <a:endParaRPr lang="en-US" sz="1600" dirty="0"/>
                </a:p>
                <a:p>
                  <a:r>
                    <a:rPr lang="en-US" sz="1400" dirty="0"/>
                    <a:t>          examine distribution</a:t>
                  </a:r>
                </a:p>
                <a:p>
                  <a:endParaRPr lang="en-US" sz="1400" dirty="0"/>
                </a:p>
                <a:p>
                  <a:r>
                    <a:rPr lang="en-US" sz="1400" b="1" dirty="0"/>
                    <a:t>Method:  </a:t>
                  </a:r>
                  <a:r>
                    <a:rPr lang="en-US" sz="1400" dirty="0"/>
                    <a:t>1000 Monte-</a:t>
                  </a:r>
                  <a:r>
                    <a:rPr lang="en-US" sz="1400" dirty="0" err="1"/>
                    <a:t>carlo</a:t>
                  </a:r>
                  <a:r>
                    <a:rPr lang="en-US" sz="1400" dirty="0"/>
                    <a:t> trials</a:t>
                  </a:r>
                </a:p>
                <a:p>
                  <a:r>
                    <a:rPr lang="en-US" sz="1400" dirty="0"/>
                    <a:t>For n= 1 million          np= 100</a:t>
                  </a:r>
                </a:p>
                <a:p>
                  <a:endParaRPr lang="en-US" sz="1400" dirty="0"/>
                </a:p>
                <a:p>
                  <a:r>
                    <a:rPr lang="en-US" sz="1400" dirty="0"/>
                    <a:t>Follows Tracy-</a:t>
                  </a:r>
                  <a:r>
                    <a:rPr lang="en-US" sz="1400" dirty="0" err="1"/>
                    <a:t>Widom</a:t>
                  </a:r>
                  <a:r>
                    <a:rPr lang="en-US" sz="1400" dirty="0"/>
                    <a:t> soft-edge law </a:t>
                  </a:r>
                  <a:br>
                    <a:rPr lang="en-US" sz="1400" dirty="0"/>
                  </a:br>
                  <a:r>
                    <a:rPr lang="en-US" sz="1400" dirty="0"/>
                    <a:t>after scaling:</a:t>
                  </a:r>
                </a:p>
                <a:p>
                  <a:endParaRPr lang="en-US" sz="1400" dirty="0"/>
                </a:p>
              </p:txBody>
            </p:sp>
            <p:sp>
              <p:nvSpPr>
                <p:cNvPr id="4" name="Arrow: Right 3">
                  <a:extLst>
                    <a:ext uri="{FF2B5EF4-FFF2-40B4-BE49-F238E27FC236}">
                      <a16:creationId xmlns:a16="http://schemas.microsoft.com/office/drawing/2014/main" id="{55967DF7-476C-B585-AAEC-A285C99C1B6E}"/>
                    </a:ext>
                  </a:extLst>
                </p:cNvPr>
                <p:cNvSpPr/>
                <p:nvPr/>
              </p:nvSpPr>
              <p:spPr>
                <a:xfrm>
                  <a:off x="817692" y="3279575"/>
                  <a:ext cx="228600" cy="107950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0D570DE0-200C-3CD6-D878-D4400662BA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4743" y="4778811"/>
                  <a:ext cx="2999562" cy="338934"/>
                </a:xfrm>
                <a:prstGeom prst="rect">
                  <a:avLst/>
                </a:prstGeom>
              </p:spPr>
            </p:pic>
            <p:sp>
              <p:nvSpPr>
                <p:cNvPr id="9" name="Arrow: Right 8">
                  <a:extLst>
                    <a:ext uri="{FF2B5EF4-FFF2-40B4-BE49-F238E27FC236}">
                      <a16:creationId xmlns:a16="http://schemas.microsoft.com/office/drawing/2014/main" id="{DB89DFC6-36B2-BF5B-659E-E6423FB43F57}"/>
                    </a:ext>
                  </a:extLst>
                </p:cNvPr>
                <p:cNvSpPr/>
                <p:nvPr/>
              </p:nvSpPr>
              <p:spPr>
                <a:xfrm>
                  <a:off x="1965218" y="3881269"/>
                  <a:ext cx="225076" cy="176263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6101665-0259-F279-B065-56A98B21B87F}"/>
                  </a:ext>
                </a:extLst>
              </p:cNvPr>
              <p:cNvGrpSpPr/>
              <p:nvPr/>
            </p:nvGrpSpPr>
            <p:grpSpPr>
              <a:xfrm>
                <a:off x="657248" y="5487639"/>
                <a:ext cx="3521052" cy="1631216"/>
                <a:chOff x="4270398" y="2279077"/>
                <a:chExt cx="3521052" cy="1631216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6542534-D88C-04FB-7EEC-65B4ED329B74}"/>
                    </a:ext>
                  </a:extLst>
                </p:cNvPr>
                <p:cNvSpPr txBox="1"/>
                <p:nvPr/>
              </p:nvSpPr>
              <p:spPr>
                <a:xfrm>
                  <a:off x="4270398" y="2279077"/>
                  <a:ext cx="3521052" cy="16312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/>
                    <a:t>Open questions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/>
                    <a:t>Scaling of Tracy-</a:t>
                  </a:r>
                  <a:r>
                    <a:rPr lang="en-US" sz="1400" dirty="0" err="1"/>
                    <a:t>Widom</a:t>
                  </a:r>
                  <a:r>
                    <a:rPr lang="en-US" sz="1400" dirty="0"/>
                    <a:t> law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/>
                    <a:t>Distribution can be examined, but not accuracy          sufficient?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/>
                    <a:t>Singular values follow law, at large n: var&lt;&lt;mean          theoretical estimate </a:t>
                  </a:r>
                  <a:br>
                    <a:rPr lang="en-US" sz="1400" dirty="0"/>
                  </a:br>
                  <a:r>
                    <a:rPr lang="en-US" sz="1400" dirty="0"/>
                    <a:t>can be devised</a:t>
                  </a:r>
                </a:p>
              </p:txBody>
            </p:sp>
            <p:sp>
              <p:nvSpPr>
                <p:cNvPr id="12" name="Arrow: Right 11">
                  <a:extLst>
                    <a:ext uri="{FF2B5EF4-FFF2-40B4-BE49-F238E27FC236}">
                      <a16:creationId xmlns:a16="http://schemas.microsoft.com/office/drawing/2014/main" id="{8805BEE1-64A7-E961-35B5-9B2EC1EA9BB1}"/>
                    </a:ext>
                  </a:extLst>
                </p:cNvPr>
                <p:cNvSpPr/>
                <p:nvPr/>
              </p:nvSpPr>
              <p:spPr>
                <a:xfrm>
                  <a:off x="5378811" y="3052825"/>
                  <a:ext cx="209182" cy="124510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</p:grpSp>
        </p:grp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AF592371-EED9-F2E9-2232-EDD648C7D4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6" b="3633"/>
          <a:stretch/>
        </p:blipFill>
        <p:spPr>
          <a:xfrm>
            <a:off x="4750231" y="2318007"/>
            <a:ext cx="6629726" cy="4034238"/>
          </a:xfrm>
          <a:prstGeom prst="rect">
            <a:avLst/>
          </a:prstGeom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C1F4ADD7-CF6C-45E5-4B5E-F3161976CB36}"/>
              </a:ext>
            </a:extLst>
          </p:cNvPr>
          <p:cNvSpPr/>
          <p:nvPr/>
        </p:nvSpPr>
        <p:spPr>
          <a:xfrm>
            <a:off x="2060644" y="6054356"/>
            <a:ext cx="209182" cy="1245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7545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9321-F6EA-9A15-0CFA-F697AFB3D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958" y="365125"/>
            <a:ext cx="9879842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50000"/>
                  </a:schemeClr>
                </a:solidFill>
              </a:rPr>
              <a:t>Impact on random SVD algorithms </a:t>
            </a:r>
            <a:br>
              <a:rPr lang="en-US" sz="4000" b="1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4000" b="1" dirty="0">
                <a:solidFill>
                  <a:schemeClr val="tx2">
                    <a:lumMod val="50000"/>
                  </a:schemeClr>
                </a:solidFill>
              </a:rPr>
              <a:t>for low-rank approximations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2C9685D-0EBA-807A-28BC-24F947FA7DDC}"/>
              </a:ext>
            </a:extLst>
          </p:cNvPr>
          <p:cNvSpPr/>
          <p:nvPr/>
        </p:nvSpPr>
        <p:spPr>
          <a:xfrm>
            <a:off x="448671" y="664534"/>
            <a:ext cx="726743" cy="726743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b="1" dirty="0"/>
              <a:t>3</a:t>
            </a:r>
            <a:endParaRPr lang="en-BE" sz="32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AAFC6A-8822-8DA1-02E0-35AF072C1C61}"/>
              </a:ext>
            </a:extLst>
          </p:cNvPr>
          <p:cNvCxnSpPr>
            <a:cxnSpLocks/>
          </p:cNvCxnSpPr>
          <p:nvPr/>
        </p:nvCxnSpPr>
        <p:spPr>
          <a:xfrm>
            <a:off x="0" y="1651378"/>
            <a:ext cx="11680031" cy="39310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366630-E92F-491D-22B7-AF5F041765F5}"/>
              </a:ext>
            </a:extLst>
          </p:cNvPr>
          <p:cNvSpPr txBox="1"/>
          <p:nvPr/>
        </p:nvSpPr>
        <p:spPr>
          <a:xfrm>
            <a:off x="5844268" y="2608837"/>
            <a:ext cx="322272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Open project goals:</a:t>
            </a:r>
          </a:p>
          <a:p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Verify the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Frobenius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norm sampling on a real-world examples of matrices in physical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Understand the CUDA RSVD algorithm in more detail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Open research questions:</a:t>
            </a:r>
          </a:p>
          <a:p>
            <a:endParaRPr lang="en-US" sz="1600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>
                <a:solidFill>
                  <a:schemeClr val="tx1"/>
                </a:solidFill>
              </a:rPr>
              <a:t>Best sampling technique for GPU (</a:t>
            </a:r>
            <a:r>
              <a:rPr lang="fr-BE" sz="1400" dirty="0" err="1">
                <a:solidFill>
                  <a:schemeClr val="tx1"/>
                </a:solidFill>
              </a:rPr>
              <a:t>including</a:t>
            </a:r>
            <a:r>
              <a:rPr lang="fr-BE" sz="1400" dirty="0">
                <a:solidFill>
                  <a:schemeClr val="tx1"/>
                </a:solidFill>
              </a:rPr>
              <a:t> </a:t>
            </a:r>
            <a:r>
              <a:rPr lang="fr-BE" sz="1400" dirty="0" err="1">
                <a:solidFill>
                  <a:schemeClr val="tx1"/>
                </a:solidFill>
              </a:rPr>
              <a:t>accruacy</a:t>
            </a:r>
            <a:r>
              <a:rPr lang="fr-BE" sz="1400" dirty="0">
                <a:solidFill>
                  <a:schemeClr val="tx1"/>
                </a:solidFill>
              </a:rPr>
              <a:t> and speed)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 err="1"/>
              <a:t>Potential</a:t>
            </a:r>
            <a:r>
              <a:rPr lang="fr-BE" sz="1400" dirty="0"/>
              <a:t> for </a:t>
            </a:r>
            <a:r>
              <a:rPr lang="fr-BE" sz="1400" dirty="0" err="1"/>
              <a:t>i</a:t>
            </a:r>
            <a:r>
              <a:rPr lang="fr-BE" sz="1400" dirty="0" err="1">
                <a:solidFill>
                  <a:schemeClr val="tx1"/>
                </a:solidFill>
              </a:rPr>
              <a:t>mprovements</a:t>
            </a:r>
            <a:r>
              <a:rPr lang="fr-BE" sz="1400" dirty="0">
                <a:solidFill>
                  <a:schemeClr val="tx1"/>
                </a:solidFill>
              </a:rPr>
              <a:t> on the CUDA-</a:t>
            </a:r>
            <a:r>
              <a:rPr lang="fr-BE" sz="1400" dirty="0" err="1">
                <a:solidFill>
                  <a:schemeClr val="tx1"/>
                </a:solidFill>
              </a:rPr>
              <a:t>implementation</a:t>
            </a:r>
            <a:endParaRPr lang="fr-B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9E0568D2-14AA-04C3-896A-E5D1F4F49ADE}"/>
              </a:ext>
            </a:extLst>
          </p:cNvPr>
          <p:cNvSpPr/>
          <p:nvPr/>
        </p:nvSpPr>
        <p:spPr>
          <a:xfrm rot="16200000">
            <a:off x="2521254" y="-193809"/>
            <a:ext cx="541376" cy="4686540"/>
          </a:xfrm>
          <a:prstGeom prst="downArrow">
            <a:avLst>
              <a:gd name="adj1" fmla="val 61484"/>
              <a:gd name="adj2" fmla="val 8685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6CB1186-ECC2-8EEA-818F-2F417DC12210}"/>
              </a:ext>
            </a:extLst>
          </p:cNvPr>
          <p:cNvSpPr/>
          <p:nvPr/>
        </p:nvSpPr>
        <p:spPr>
          <a:xfrm>
            <a:off x="1830471" y="1943117"/>
            <a:ext cx="2139380" cy="41268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000" b="1" dirty="0">
                <a:solidFill>
                  <a:schemeClr val="tx2">
                    <a:lumMod val="50000"/>
                  </a:schemeClr>
                </a:solidFill>
              </a:rPr>
              <a:t>State of the art</a:t>
            </a:r>
            <a:endParaRPr lang="en-BE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F912324-02F8-161C-761B-AD7570C9B962}"/>
              </a:ext>
            </a:extLst>
          </p:cNvPr>
          <p:cNvCxnSpPr>
            <a:cxnSpLocks/>
          </p:cNvCxnSpPr>
          <p:nvPr/>
        </p:nvCxnSpPr>
        <p:spPr>
          <a:xfrm rot="16200000">
            <a:off x="2938010" y="4249123"/>
            <a:ext cx="485784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E3D9BF0-CACD-37E2-2662-8F8ECF4D115D}"/>
              </a:ext>
            </a:extLst>
          </p:cNvPr>
          <p:cNvGrpSpPr/>
          <p:nvPr/>
        </p:nvGrpSpPr>
        <p:grpSpPr>
          <a:xfrm>
            <a:off x="448671" y="2608837"/>
            <a:ext cx="4686540" cy="3613895"/>
            <a:chOff x="448671" y="2579571"/>
            <a:chExt cx="4686540" cy="361389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220D6FB-3CFA-4711-B890-0605DDFA9B1B}"/>
                </a:ext>
              </a:extLst>
            </p:cNvPr>
            <p:cNvSpPr/>
            <p:nvPr/>
          </p:nvSpPr>
          <p:spPr>
            <a:xfrm>
              <a:off x="448671" y="2579571"/>
              <a:ext cx="4686540" cy="3613895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BE" sz="1400" dirty="0" err="1">
                  <a:solidFill>
                    <a:schemeClr val="tx1"/>
                  </a:solidFill>
                </a:rPr>
                <a:t>Research</a:t>
              </a:r>
              <a:r>
                <a:rPr lang="fr-BE" sz="1400" dirty="0">
                  <a:solidFill>
                    <a:schemeClr val="tx1"/>
                  </a:solidFill>
                </a:rPr>
                <a:t> for </a:t>
              </a:r>
              <a:r>
                <a:rPr lang="fr-BE" sz="1400" b="1" dirty="0">
                  <a:solidFill>
                    <a:schemeClr val="tx1"/>
                  </a:solidFill>
                </a:rPr>
                <a:t>optimal sampling </a:t>
              </a:r>
              <a:r>
                <a:rPr lang="fr-BE" sz="1400" dirty="0">
                  <a:solidFill>
                    <a:schemeClr val="tx1"/>
                  </a:solidFill>
                </a:rPr>
                <a:t>techniques, e.g.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BE" sz="1400" dirty="0" err="1">
                  <a:solidFill>
                    <a:schemeClr val="tx1"/>
                  </a:solidFill>
                </a:rPr>
                <a:t>Based</a:t>
              </a:r>
              <a:r>
                <a:rPr lang="fr-BE" sz="1400" dirty="0">
                  <a:solidFill>
                    <a:schemeClr val="tx1"/>
                  </a:solidFill>
                </a:rPr>
                <a:t> on </a:t>
              </a:r>
              <a:r>
                <a:rPr lang="fr-BE" sz="1400" b="1" dirty="0">
                  <a:solidFill>
                    <a:schemeClr val="tx1"/>
                  </a:solidFill>
                </a:rPr>
                <a:t>Frobenius </a:t>
              </a:r>
              <a:r>
                <a:rPr lang="fr-BE" sz="1400" b="1" dirty="0" err="1">
                  <a:solidFill>
                    <a:schemeClr val="tx1"/>
                  </a:solidFill>
                </a:rPr>
                <a:t>norm</a:t>
              </a:r>
              <a:r>
                <a:rPr lang="fr-BE" sz="1400" b="1" dirty="0">
                  <a:solidFill>
                    <a:schemeClr val="tx1"/>
                  </a:solidFill>
                </a:rPr>
                <a:t> </a:t>
              </a:r>
              <a:r>
                <a:rPr lang="fr-BE" sz="1400" dirty="0">
                  <a:solidFill>
                    <a:schemeClr val="tx1"/>
                  </a:solidFill>
                </a:rPr>
                <a:t>[</a:t>
              </a:r>
              <a:r>
                <a:rPr lang="fr-BE" sz="1400" dirty="0" err="1">
                  <a:solidFill>
                    <a:schemeClr val="tx1"/>
                  </a:solidFill>
                </a:rPr>
                <a:t>Frieze</a:t>
              </a:r>
              <a:r>
                <a:rPr lang="fr-BE" sz="1400" dirty="0">
                  <a:solidFill>
                    <a:schemeClr val="tx1"/>
                  </a:solidFill>
                </a:rPr>
                <a:t>, e.a., 2004]</a:t>
              </a:r>
            </a:p>
            <a:p>
              <a:endParaRPr lang="fr-BE" sz="1400" dirty="0">
                <a:solidFill>
                  <a:schemeClr val="tx1"/>
                </a:solidFill>
              </a:endParaRPr>
            </a:p>
            <a:p>
              <a:r>
                <a:rPr lang="fr-BE" sz="1400" dirty="0">
                  <a:solidFill>
                    <a:schemeClr val="tx1"/>
                  </a:solidFill>
                </a:rPr>
                <a:t>Select </a:t>
              </a:r>
              <a:r>
                <a:rPr lang="fr-BE" sz="1400" dirty="0" err="1">
                  <a:solidFill>
                    <a:schemeClr val="tx1"/>
                  </a:solidFill>
                </a:rPr>
                <a:t>rows</a:t>
              </a:r>
              <a:r>
                <a:rPr lang="fr-BE" sz="1400" dirty="0">
                  <a:solidFill>
                    <a:schemeClr val="tx1"/>
                  </a:solidFill>
                </a:rPr>
                <a:t> </a:t>
              </a:r>
              <a:r>
                <a:rPr lang="fr-BE" sz="1400" dirty="0" err="1">
                  <a:solidFill>
                    <a:schemeClr val="tx1"/>
                  </a:solidFill>
                </a:rPr>
                <a:t>so</a:t>
              </a:r>
              <a:r>
                <a:rPr lang="fr-BE" sz="1400" dirty="0">
                  <a:solidFill>
                    <a:schemeClr val="tx1"/>
                  </a:solidFill>
                </a:rPr>
                <a:t> </a:t>
              </a:r>
              <a:r>
                <a:rPr lang="fr-BE" sz="1400" dirty="0" err="1">
                  <a:solidFill>
                    <a:schemeClr val="tx1"/>
                  </a:solidFill>
                </a:rPr>
                <a:t>that</a:t>
              </a:r>
              <a:endParaRPr lang="fr-BE" sz="1400" dirty="0">
                <a:solidFill>
                  <a:schemeClr val="tx1"/>
                </a:solidFill>
              </a:endParaRPr>
            </a:p>
            <a:p>
              <a:endParaRPr lang="fr-BE" sz="1400" dirty="0">
                <a:solidFill>
                  <a:schemeClr val="tx1"/>
                </a:solidFill>
              </a:endParaRPr>
            </a:p>
            <a:p>
              <a:r>
                <a:rPr lang="fr-BE" sz="1400" dirty="0">
                  <a:solidFill>
                    <a:schemeClr val="tx1"/>
                  </a:solidFill>
                </a:rPr>
                <a:t>Select </a:t>
              </a:r>
              <a:r>
                <a:rPr lang="fr-BE" sz="1400" dirty="0" err="1">
                  <a:solidFill>
                    <a:schemeClr val="tx1"/>
                  </a:solidFill>
                </a:rPr>
                <a:t>columns</a:t>
              </a:r>
              <a:r>
                <a:rPr lang="fr-BE" sz="1400" dirty="0">
                  <a:solidFill>
                    <a:schemeClr val="tx1"/>
                  </a:solidFill>
                </a:rPr>
                <a:t> </a:t>
              </a:r>
              <a:r>
                <a:rPr lang="fr-BE" sz="1400" dirty="0" err="1">
                  <a:solidFill>
                    <a:schemeClr val="tx1"/>
                  </a:solidFill>
                </a:rPr>
                <a:t>so</a:t>
              </a:r>
              <a:r>
                <a:rPr lang="fr-BE" sz="1400" dirty="0">
                  <a:solidFill>
                    <a:schemeClr val="tx1"/>
                  </a:solidFill>
                </a:rPr>
                <a:t> </a:t>
              </a:r>
              <a:r>
                <a:rPr lang="fr-BE" sz="1400" dirty="0" err="1">
                  <a:solidFill>
                    <a:schemeClr val="tx1"/>
                  </a:solidFill>
                </a:rPr>
                <a:t>that</a:t>
              </a:r>
              <a:r>
                <a:rPr lang="fr-BE" sz="1400" dirty="0">
                  <a:solidFill>
                    <a:schemeClr val="tx1"/>
                  </a:solidFill>
                </a:rPr>
                <a:t>:</a:t>
              </a:r>
            </a:p>
            <a:p>
              <a:endParaRPr lang="fr-BE" sz="1400" dirty="0">
                <a:solidFill>
                  <a:schemeClr val="tx1"/>
                </a:solidFill>
              </a:endParaRPr>
            </a:p>
            <a:p>
              <a:r>
                <a:rPr lang="fr-BE" sz="1400" dirty="0" err="1">
                  <a:solidFill>
                    <a:schemeClr val="tx1"/>
                  </a:solidFill>
                </a:rPr>
                <a:t>Then</a:t>
              </a:r>
              <a:endParaRPr lang="fr-BE" sz="1400" dirty="0">
                <a:solidFill>
                  <a:schemeClr val="tx1"/>
                </a:solidFill>
              </a:endParaRPr>
            </a:p>
            <a:p>
              <a:endParaRPr lang="fr-BE" sz="1400" dirty="0">
                <a:solidFill>
                  <a:schemeClr val="tx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BE" sz="1400" b="1" dirty="0">
                  <a:solidFill>
                    <a:schemeClr val="tx1"/>
                  </a:solidFill>
                </a:rPr>
                <a:t>Adaptive sampling </a:t>
              </a:r>
              <a:r>
                <a:rPr lang="fr-BE" sz="1400" dirty="0">
                  <a:solidFill>
                    <a:schemeClr val="tx1"/>
                  </a:solidFill>
                </a:rPr>
                <a:t>[</a:t>
              </a:r>
              <a:r>
                <a:rPr lang="fr-BE" sz="1400" dirty="0" err="1">
                  <a:solidFill>
                    <a:schemeClr val="tx1"/>
                  </a:solidFill>
                </a:rPr>
                <a:t>Deshpande</a:t>
              </a:r>
              <a:r>
                <a:rPr lang="fr-BE" sz="1400" dirty="0">
                  <a:solidFill>
                    <a:schemeClr val="tx1"/>
                  </a:solidFill>
                </a:rPr>
                <a:t>, e.a., 2006]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BE" sz="1400" b="1" dirty="0">
                  <a:solidFill>
                    <a:schemeClr val="tx1"/>
                  </a:solidFill>
                </a:rPr>
                <a:t>Volume-</a:t>
              </a:r>
              <a:r>
                <a:rPr lang="fr-BE" sz="1400" b="1" dirty="0" err="1">
                  <a:solidFill>
                    <a:schemeClr val="tx1"/>
                  </a:solidFill>
                </a:rPr>
                <a:t>based</a:t>
              </a:r>
              <a:r>
                <a:rPr lang="fr-BE" sz="1400" b="1" dirty="0">
                  <a:solidFill>
                    <a:schemeClr val="tx1"/>
                  </a:solidFill>
                </a:rPr>
                <a:t> sampling</a:t>
              </a:r>
              <a:r>
                <a:rPr lang="fr-BE" sz="1400" dirty="0">
                  <a:solidFill>
                    <a:schemeClr val="tx1"/>
                  </a:solidFill>
                </a:rPr>
                <a:t> [</a:t>
              </a:r>
              <a:r>
                <a:rPr lang="fr-BE" sz="1400" dirty="0" err="1">
                  <a:solidFill>
                    <a:schemeClr val="tx1"/>
                  </a:solidFill>
                </a:rPr>
                <a:t>Deshpande</a:t>
              </a:r>
              <a:r>
                <a:rPr lang="fr-BE" sz="1400" dirty="0">
                  <a:solidFill>
                    <a:schemeClr val="tx1"/>
                  </a:solidFill>
                </a:rPr>
                <a:t>, e.a., 2006]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BE" sz="1400" b="1" dirty="0" err="1">
                  <a:solidFill>
                    <a:schemeClr val="tx1"/>
                  </a:solidFill>
                </a:rPr>
                <a:t>Linear</a:t>
              </a:r>
              <a:r>
                <a:rPr lang="fr-BE" sz="1400" b="1" dirty="0">
                  <a:solidFill>
                    <a:schemeClr val="tx1"/>
                  </a:solidFill>
                </a:rPr>
                <a:t>-time </a:t>
              </a:r>
              <a:r>
                <a:rPr lang="fr-BE" sz="1400" b="1" dirty="0" err="1">
                  <a:solidFill>
                    <a:schemeClr val="tx1"/>
                  </a:solidFill>
                </a:rPr>
                <a:t>algorithm</a:t>
              </a:r>
              <a:r>
                <a:rPr lang="fr-BE" sz="1400" b="1" dirty="0">
                  <a:solidFill>
                    <a:schemeClr val="tx1"/>
                  </a:solidFill>
                </a:rPr>
                <a:t> </a:t>
              </a:r>
              <a:r>
                <a:rPr lang="fr-BE" sz="1400" dirty="0">
                  <a:solidFill>
                    <a:schemeClr val="tx1"/>
                  </a:solidFill>
                </a:rPr>
                <a:t>O(MN) [</a:t>
              </a:r>
              <a:r>
                <a:rPr lang="fr-BE" sz="1400" dirty="0" err="1">
                  <a:solidFill>
                    <a:schemeClr val="tx1"/>
                  </a:solidFill>
                </a:rPr>
                <a:t>Har-Peled</a:t>
              </a:r>
              <a:r>
                <a:rPr lang="fr-BE" sz="1400" dirty="0">
                  <a:solidFill>
                    <a:schemeClr val="tx1"/>
                  </a:solidFill>
                </a:rPr>
                <a:t>, e.a., 2006]</a:t>
              </a:r>
            </a:p>
            <a:p>
              <a:endParaRPr lang="fr-BE" sz="1400" dirty="0">
                <a:solidFill>
                  <a:schemeClr val="tx1"/>
                </a:solidFill>
              </a:endParaRPr>
            </a:p>
            <a:p>
              <a:r>
                <a:rPr lang="fr-BE" sz="1400" dirty="0" err="1">
                  <a:solidFill>
                    <a:schemeClr val="tx1"/>
                  </a:solidFill>
                </a:rPr>
                <a:t>Recently</a:t>
              </a:r>
              <a:r>
                <a:rPr lang="fr-BE" sz="1400" dirty="0">
                  <a:solidFill>
                    <a:schemeClr val="tx1"/>
                  </a:solidFill>
                </a:rPr>
                <a:t> </a:t>
              </a:r>
              <a:r>
                <a:rPr lang="fr-BE" sz="1400" b="1" dirty="0" err="1">
                  <a:solidFill>
                    <a:schemeClr val="tx1"/>
                  </a:solidFill>
                </a:rPr>
                <a:t>extended</a:t>
              </a:r>
              <a:r>
                <a:rPr lang="fr-BE" sz="1400" b="1" dirty="0">
                  <a:solidFill>
                    <a:schemeClr val="tx1"/>
                  </a:solidFill>
                </a:rPr>
                <a:t> to </a:t>
              </a:r>
              <a:r>
                <a:rPr lang="fr-BE" sz="1400" b="1" dirty="0" err="1">
                  <a:solidFill>
                    <a:schemeClr val="tx1"/>
                  </a:solidFill>
                </a:rPr>
                <a:t>GPUs</a:t>
              </a:r>
              <a:endParaRPr lang="fr-BE" sz="1400" dirty="0">
                <a:solidFill>
                  <a:schemeClr val="tx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BE" sz="1400" dirty="0" err="1">
                  <a:solidFill>
                    <a:schemeClr val="tx1"/>
                  </a:solidFill>
                </a:rPr>
                <a:t>Random</a:t>
              </a:r>
              <a:r>
                <a:rPr lang="fr-BE" sz="1400" dirty="0">
                  <a:solidFill>
                    <a:schemeClr val="tx1"/>
                  </a:solidFill>
                </a:rPr>
                <a:t> SVD for </a:t>
              </a:r>
              <a:r>
                <a:rPr lang="fr-BE" sz="1400" dirty="0" err="1">
                  <a:solidFill>
                    <a:schemeClr val="tx1"/>
                  </a:solidFill>
                </a:rPr>
                <a:t>GPUs</a:t>
              </a:r>
              <a:r>
                <a:rPr lang="fr-BE" sz="1400" dirty="0">
                  <a:solidFill>
                    <a:schemeClr val="tx1"/>
                  </a:solidFill>
                </a:rPr>
                <a:t> [Foster, e.a., 2011]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BE" sz="1400" dirty="0">
                  <a:solidFill>
                    <a:schemeClr val="tx1"/>
                  </a:solidFill>
                </a:rPr>
                <a:t>CUDA </a:t>
              </a:r>
              <a:r>
                <a:rPr lang="fr-BE" sz="1400" dirty="0" err="1">
                  <a:solidFill>
                    <a:schemeClr val="tx1"/>
                  </a:solidFill>
                </a:rPr>
                <a:t>implementation</a:t>
              </a:r>
              <a:r>
                <a:rPr lang="fr-BE" sz="1400" dirty="0">
                  <a:solidFill>
                    <a:schemeClr val="tx1"/>
                  </a:solidFill>
                </a:rPr>
                <a:t> [</a:t>
              </a:r>
              <a:r>
                <a:rPr lang="fr-BE" sz="1400" dirty="0" err="1">
                  <a:solidFill>
                    <a:schemeClr val="tx1"/>
                  </a:solidFill>
                </a:rPr>
                <a:t>Struski</a:t>
              </a:r>
              <a:r>
                <a:rPr lang="fr-BE" sz="1400" dirty="0">
                  <a:solidFill>
                    <a:schemeClr val="tx1"/>
                  </a:solidFill>
                </a:rPr>
                <a:t> e.a., 2021]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E522CA5-D83F-19C4-41BC-00F60E2E2C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720" t="25858" r="28647" b="-1"/>
            <a:stretch/>
          </p:blipFill>
          <p:spPr>
            <a:xfrm>
              <a:off x="2220812" y="3159296"/>
              <a:ext cx="858763" cy="46576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BDFB7B0-2F28-5941-2A3E-0B60A5D638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8036"/>
            <a:stretch/>
          </p:blipFill>
          <p:spPr>
            <a:xfrm>
              <a:off x="2377267" y="3609808"/>
              <a:ext cx="2670476" cy="44763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E677078-53C8-1501-2CB8-28CE99735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3767" t="27257" r="22378" b="52615"/>
            <a:stretch/>
          </p:blipFill>
          <p:spPr>
            <a:xfrm>
              <a:off x="1127448" y="4116195"/>
              <a:ext cx="2774210" cy="312263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ED79F2-42B3-5CBC-591D-924690BBD8D1}"/>
              </a:ext>
            </a:extLst>
          </p:cNvPr>
          <p:cNvGrpSpPr/>
          <p:nvPr/>
        </p:nvGrpSpPr>
        <p:grpSpPr>
          <a:xfrm>
            <a:off x="5844268" y="1878774"/>
            <a:ext cx="3309357" cy="541376"/>
            <a:chOff x="5630781" y="1753645"/>
            <a:chExt cx="6051167" cy="541376"/>
          </a:xfrm>
        </p:grpSpPr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E27B3056-9C95-4812-0CF8-D311FC0B7AB0}"/>
                </a:ext>
              </a:extLst>
            </p:cNvPr>
            <p:cNvSpPr/>
            <p:nvPr/>
          </p:nvSpPr>
          <p:spPr>
            <a:xfrm rot="16200000">
              <a:off x="8385677" y="-1001251"/>
              <a:ext cx="541376" cy="6051167"/>
            </a:xfrm>
            <a:prstGeom prst="downArrow">
              <a:avLst>
                <a:gd name="adj1" fmla="val 61484"/>
                <a:gd name="adj2" fmla="val 86852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674C4A8-52DC-77E6-7762-0D9388848ED7}"/>
                </a:ext>
              </a:extLst>
            </p:cNvPr>
            <p:cNvSpPr/>
            <p:nvPr/>
          </p:nvSpPr>
          <p:spPr>
            <a:xfrm>
              <a:off x="6955496" y="1788369"/>
              <a:ext cx="2559961" cy="47192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000" b="1" dirty="0">
                  <a:solidFill>
                    <a:schemeClr val="tx2">
                      <a:lumMod val="50000"/>
                    </a:schemeClr>
                  </a:solidFill>
                </a:rPr>
                <a:t>Future</a:t>
              </a:r>
              <a:endParaRPr lang="en-BE" sz="2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40" name="Picture 39" descr="Blue digital binary data on a screen">
            <a:extLst>
              <a:ext uri="{FF2B5EF4-FFF2-40B4-BE49-F238E27FC236}">
                <a16:creationId xmlns:a16="http://schemas.microsoft.com/office/drawing/2014/main" id="{41101068-A49F-24A8-8EFE-ED3D1C2A6FD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5"/>
          <a:stretch/>
        </p:blipFill>
        <p:spPr>
          <a:xfrm>
            <a:off x="9544330" y="0"/>
            <a:ext cx="28112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9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1D4D-1D3F-97AB-6F05-88A960A0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247" y="276368"/>
            <a:ext cx="10515600" cy="1325563"/>
          </a:xfrm>
        </p:spPr>
        <p:txBody>
          <a:bodyPr/>
          <a:lstStyle/>
          <a:p>
            <a:r>
              <a:rPr lang="en-US" sz="4400" b="1">
                <a:solidFill>
                  <a:schemeClr val="tx2">
                    <a:lumMod val="50000"/>
                  </a:schemeClr>
                </a:solidFill>
              </a:rPr>
              <a:t>References</a:t>
            </a:r>
            <a:endParaRPr lang="en-US" b="1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AF2659-6121-A53B-DF4E-89D6D1376883}"/>
              </a:ext>
            </a:extLst>
          </p:cNvPr>
          <p:cNvCxnSpPr/>
          <p:nvPr/>
        </p:nvCxnSpPr>
        <p:spPr>
          <a:xfrm>
            <a:off x="0" y="1651378"/>
            <a:ext cx="11138847" cy="0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0C4DAB1-A96C-15BB-6C4E-15C4C2DB65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8" b="30823"/>
          <a:stretch/>
        </p:blipFill>
        <p:spPr>
          <a:xfrm>
            <a:off x="435562" y="2342318"/>
            <a:ext cx="3596532" cy="3349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5F8453-397E-E54E-A7BC-7367020A10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39"/>
          <a:stretch/>
        </p:blipFill>
        <p:spPr>
          <a:xfrm>
            <a:off x="7650490" y="2342318"/>
            <a:ext cx="3574668" cy="3288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190B2A-76C0-DDE7-FDAA-2DCCD971C3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903" b="1"/>
          <a:stretch/>
        </p:blipFill>
        <p:spPr>
          <a:xfrm>
            <a:off x="4043026" y="2342318"/>
            <a:ext cx="3596532" cy="15364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45056B-C573-F131-BB27-EC5B39A816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7" b="63124"/>
          <a:stretch/>
        </p:blipFill>
        <p:spPr>
          <a:xfrm>
            <a:off x="4043026" y="3873171"/>
            <a:ext cx="3574668" cy="187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77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</TotalTime>
  <Words>640</Words>
  <Application>Microsoft Office PowerPoint</Application>
  <PresentationFormat>Widescreen</PresentationFormat>
  <Paragraphs>92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Largest singular values of extremely large bidiagonal matrices in Julia</vt:lpstr>
      <vt:lpstr>Largest singular values of extremely large bidiagonal matrices in Julia</vt:lpstr>
      <vt:lpstr>Accuracy of estimating singular values by using a portion of the bidiagonal matrix can be estimated by log-log regression</vt:lpstr>
      <vt:lpstr>Relative low sensitivity of the accuracy of approximate singular values to parameters k and m/n ratio</vt:lpstr>
      <vt:lpstr>Approximation is accurate for averages, not necessarily for single values</vt:lpstr>
      <vt:lpstr>Limit distribution of largest singular value approaches Tracy-Widom soft edge law</vt:lpstr>
      <vt:lpstr>Impact on random SVD algorithms  for low-rank approximations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Largest singular values of bidiagonal matrices in Julia</dc:title>
  <dc:creator>Evelyne Ringoot</dc:creator>
  <cp:lastModifiedBy>Evelyne Ringoot</cp:lastModifiedBy>
  <cp:revision>2</cp:revision>
  <dcterms:created xsi:type="dcterms:W3CDTF">2022-10-30T22:28:24Z</dcterms:created>
  <dcterms:modified xsi:type="dcterms:W3CDTF">2022-12-12T20:15:44Z</dcterms:modified>
</cp:coreProperties>
</file>